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264" r:id="rId5"/>
    <p:sldId id="277" r:id="rId6"/>
    <p:sldId id="278" r:id="rId7"/>
    <p:sldId id="258" r:id="rId8"/>
    <p:sldId id="265" r:id="rId9"/>
    <p:sldId id="275" r:id="rId10"/>
    <p:sldId id="266" r:id="rId11"/>
    <p:sldId id="271" r:id="rId12"/>
    <p:sldId id="276" r:id="rId13"/>
    <p:sldId id="272" r:id="rId14"/>
    <p:sldId id="279" r:id="rId15"/>
    <p:sldId id="273" r:id="rId16"/>
    <p:sldId id="280" r:id="rId17"/>
    <p:sldId id="274" r:id="rId18"/>
    <p:sldId id="281" r:id="rId19"/>
    <p:sldId id="282" r:id="rId20"/>
    <p:sldId id="283" r:id="rId21"/>
    <p:sldId id="267" r:id="rId22"/>
    <p:sldId id="284" r:id="rId23"/>
    <p:sldId id="285" r:id="rId24"/>
    <p:sldId id="286" r:id="rId25"/>
    <p:sldId id="268" r:id="rId26"/>
    <p:sldId id="269" r:id="rId27"/>
    <p:sldId id="287" r:id="rId28"/>
    <p:sldId id="288" r:id="rId29"/>
    <p:sldId id="289" r:id="rId30"/>
    <p:sldId id="290" r:id="rId31"/>
    <p:sldId id="270" r:id="rId32"/>
    <p:sldId id="291" r:id="rId33"/>
    <p:sldId id="292" r:id="rId3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6600"/>
    <a:srgbClr val="C9A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09A7BF-186C-4AE5-A5FD-AA0906CCC69C}" v="1037" dt="2020-03-19T08:54:18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c1c74fd5-67fa-43d8-8063-0adb3063a5fc" providerId="ADAL" clId="{A5184029-8FB0-4AF7-BC48-03BB3143F668}"/>
    <pc:docChg chg="undo custSel addSld delSld modSld sldOrd">
      <pc:chgData name="Jacintha Westerink" userId="c1c74fd5-67fa-43d8-8063-0adb3063a5fc" providerId="ADAL" clId="{A5184029-8FB0-4AF7-BC48-03BB3143F668}" dt="2020-02-18T10:16:37.008" v="1329" actId="1076"/>
      <pc:docMkLst>
        <pc:docMk/>
      </pc:docMkLst>
      <pc:sldChg chg="del">
        <pc:chgData name="Jacintha Westerink" userId="c1c74fd5-67fa-43d8-8063-0adb3063a5fc" providerId="ADAL" clId="{A5184029-8FB0-4AF7-BC48-03BB3143F668}" dt="2020-02-18T08:53:07.343" v="1" actId="47"/>
        <pc:sldMkLst>
          <pc:docMk/>
          <pc:sldMk cId="4289231416" sldId="256"/>
        </pc:sldMkLst>
      </pc:sldChg>
      <pc:sldChg chg="modAnim">
        <pc:chgData name="Jacintha Westerink" userId="c1c74fd5-67fa-43d8-8063-0adb3063a5fc" providerId="ADAL" clId="{A5184029-8FB0-4AF7-BC48-03BB3143F668}" dt="2020-02-18T08:55:13.301" v="32"/>
        <pc:sldMkLst>
          <pc:docMk/>
          <pc:sldMk cId="697038056" sldId="258"/>
        </pc:sldMkLst>
      </pc:sldChg>
      <pc:sldChg chg="del">
        <pc:chgData name="Jacintha Westerink" userId="c1c74fd5-67fa-43d8-8063-0adb3063a5fc" providerId="ADAL" clId="{A5184029-8FB0-4AF7-BC48-03BB3143F668}" dt="2020-02-18T08:53:06.049" v="0" actId="47"/>
        <pc:sldMkLst>
          <pc:docMk/>
          <pc:sldMk cId="3358282718" sldId="259"/>
        </pc:sldMkLst>
      </pc:sldChg>
      <pc:sldChg chg="del">
        <pc:chgData name="Jacintha Westerink" userId="c1c74fd5-67fa-43d8-8063-0adb3063a5fc" providerId="ADAL" clId="{A5184029-8FB0-4AF7-BC48-03BB3143F668}" dt="2020-02-18T08:53:47.175" v="7" actId="47"/>
        <pc:sldMkLst>
          <pc:docMk/>
          <pc:sldMk cId="670831904" sldId="260"/>
        </pc:sldMkLst>
      </pc:sldChg>
      <pc:sldChg chg="del">
        <pc:chgData name="Jacintha Westerink" userId="c1c74fd5-67fa-43d8-8063-0adb3063a5fc" providerId="ADAL" clId="{A5184029-8FB0-4AF7-BC48-03BB3143F668}" dt="2020-02-18T08:53:08.359" v="2" actId="47"/>
        <pc:sldMkLst>
          <pc:docMk/>
          <pc:sldMk cId="3846730910" sldId="261"/>
        </pc:sldMkLst>
      </pc:sldChg>
      <pc:sldChg chg="del">
        <pc:chgData name="Jacintha Westerink" userId="c1c74fd5-67fa-43d8-8063-0adb3063a5fc" providerId="ADAL" clId="{A5184029-8FB0-4AF7-BC48-03BB3143F668}" dt="2020-02-18T08:53:09.599" v="3" actId="47"/>
        <pc:sldMkLst>
          <pc:docMk/>
          <pc:sldMk cId="3873981234" sldId="262"/>
        </pc:sldMkLst>
      </pc:sldChg>
      <pc:sldChg chg="del ord">
        <pc:chgData name="Jacintha Westerink" userId="c1c74fd5-67fa-43d8-8063-0adb3063a5fc" providerId="ADAL" clId="{A5184029-8FB0-4AF7-BC48-03BB3143F668}" dt="2020-02-18T08:53:45.924" v="6" actId="47"/>
        <pc:sldMkLst>
          <pc:docMk/>
          <pc:sldMk cId="1439316837" sldId="263"/>
        </pc:sldMkLst>
      </pc:sldChg>
      <pc:sldChg chg="modSp">
        <pc:chgData name="Jacintha Westerink" userId="c1c74fd5-67fa-43d8-8063-0adb3063a5fc" providerId="ADAL" clId="{A5184029-8FB0-4AF7-BC48-03BB3143F668}" dt="2020-02-18T08:53:58.850" v="8" actId="113"/>
        <pc:sldMkLst>
          <pc:docMk/>
          <pc:sldMk cId="1823633164" sldId="264"/>
        </pc:sldMkLst>
        <pc:spChg chg="mod">
          <ac:chgData name="Jacintha Westerink" userId="c1c74fd5-67fa-43d8-8063-0adb3063a5fc" providerId="ADAL" clId="{A5184029-8FB0-4AF7-BC48-03BB3143F668}" dt="2020-02-18T08:53:58.850" v="8" actId="113"/>
          <ac:spMkLst>
            <pc:docMk/>
            <pc:sldMk cId="1823633164" sldId="264"/>
            <ac:spMk id="2" creationId="{3678C0D7-CA01-4A1D-A379-8078E2AC6B14}"/>
          </ac:spMkLst>
        </pc:spChg>
      </pc:sldChg>
      <pc:sldChg chg="modSp modAnim">
        <pc:chgData name="Jacintha Westerink" userId="c1c74fd5-67fa-43d8-8063-0adb3063a5fc" providerId="ADAL" clId="{A5184029-8FB0-4AF7-BC48-03BB3143F668}" dt="2020-02-18T10:02:27.564" v="1304"/>
        <pc:sldMkLst>
          <pc:docMk/>
          <pc:sldMk cId="2183714832" sldId="265"/>
        </pc:sldMkLst>
        <pc:spChg chg="mod">
          <ac:chgData name="Jacintha Westerink" userId="c1c74fd5-67fa-43d8-8063-0adb3063a5fc" providerId="ADAL" clId="{A5184029-8FB0-4AF7-BC48-03BB3143F668}" dt="2020-02-18T09:19:44.601" v="700" actId="14100"/>
          <ac:spMkLst>
            <pc:docMk/>
            <pc:sldMk cId="2183714832" sldId="265"/>
            <ac:spMk id="2" creationId="{A0E626CB-B66D-46B6-AE00-EE0F3868330C}"/>
          </ac:spMkLst>
        </pc:spChg>
        <pc:spChg chg="mod">
          <ac:chgData name="Jacintha Westerink" userId="c1c74fd5-67fa-43d8-8063-0adb3063a5fc" providerId="ADAL" clId="{A5184029-8FB0-4AF7-BC48-03BB3143F668}" dt="2020-02-18T09:13:50.392" v="325" actId="207"/>
          <ac:spMkLst>
            <pc:docMk/>
            <pc:sldMk cId="2183714832" sldId="265"/>
            <ac:spMk id="3" creationId="{8932CEF0-B2CA-463B-AEEF-5F080C2E3B8B}"/>
          </ac:spMkLst>
        </pc:spChg>
      </pc:sldChg>
      <pc:sldChg chg="addSp modSp modAnim">
        <pc:chgData name="Jacintha Westerink" userId="c1c74fd5-67fa-43d8-8063-0adb3063a5fc" providerId="ADAL" clId="{A5184029-8FB0-4AF7-BC48-03BB3143F668}" dt="2020-02-18T10:16:37.008" v="1329" actId="1076"/>
        <pc:sldMkLst>
          <pc:docMk/>
          <pc:sldMk cId="3039794296" sldId="266"/>
        </pc:sldMkLst>
        <pc:spChg chg="mod">
          <ac:chgData name="Jacintha Westerink" userId="c1c74fd5-67fa-43d8-8063-0adb3063a5fc" providerId="ADAL" clId="{A5184029-8FB0-4AF7-BC48-03BB3143F668}" dt="2020-02-18T09:19:51.722" v="701" actId="14100"/>
          <ac:spMkLst>
            <pc:docMk/>
            <pc:sldMk cId="3039794296" sldId="266"/>
            <ac:spMk id="2" creationId="{E7CB7D89-C197-4CF5-BF50-940BE96FDC6C}"/>
          </ac:spMkLst>
        </pc:spChg>
        <pc:spChg chg="mod">
          <ac:chgData name="Jacintha Westerink" userId="c1c74fd5-67fa-43d8-8063-0adb3063a5fc" providerId="ADAL" clId="{A5184029-8FB0-4AF7-BC48-03BB3143F668}" dt="2020-02-18T10:15:29.933" v="1324" actId="14100"/>
          <ac:spMkLst>
            <pc:docMk/>
            <pc:sldMk cId="3039794296" sldId="266"/>
            <ac:spMk id="3" creationId="{8E36A0CE-5CCA-4FD8-9A97-6F754A2DF7D2}"/>
          </ac:spMkLst>
        </pc:spChg>
        <pc:picChg chg="add mod">
          <ac:chgData name="Jacintha Westerink" userId="c1c74fd5-67fa-43d8-8063-0adb3063a5fc" providerId="ADAL" clId="{A5184029-8FB0-4AF7-BC48-03BB3143F668}" dt="2020-02-18T10:13:27.331" v="1315" actId="1076"/>
          <ac:picMkLst>
            <pc:docMk/>
            <pc:sldMk cId="3039794296" sldId="266"/>
            <ac:picMk id="4" creationId="{B3843F0D-4983-49A0-8D87-4E0534DC9794}"/>
          </ac:picMkLst>
        </pc:picChg>
        <pc:picChg chg="add mod">
          <ac:chgData name="Jacintha Westerink" userId="c1c74fd5-67fa-43d8-8063-0adb3063a5fc" providerId="ADAL" clId="{A5184029-8FB0-4AF7-BC48-03BB3143F668}" dt="2020-02-18T10:15:32.884" v="1325" actId="1076"/>
          <ac:picMkLst>
            <pc:docMk/>
            <pc:sldMk cId="3039794296" sldId="266"/>
            <ac:picMk id="5" creationId="{A0AEF506-6238-468C-B80B-29E714554689}"/>
          </ac:picMkLst>
        </pc:picChg>
        <pc:picChg chg="add mod">
          <ac:chgData name="Jacintha Westerink" userId="c1c74fd5-67fa-43d8-8063-0adb3063a5fc" providerId="ADAL" clId="{A5184029-8FB0-4AF7-BC48-03BB3143F668}" dt="2020-02-18T10:16:37.008" v="1329" actId="1076"/>
          <ac:picMkLst>
            <pc:docMk/>
            <pc:sldMk cId="3039794296" sldId="266"/>
            <ac:picMk id="6" creationId="{55AF3657-3032-429C-A402-E4DBF46F9378}"/>
          </ac:picMkLst>
        </pc:picChg>
      </pc:sldChg>
      <pc:sldChg chg="modSp add">
        <pc:chgData name="Jacintha Westerink" userId="c1c74fd5-67fa-43d8-8063-0adb3063a5fc" providerId="ADAL" clId="{A5184029-8FB0-4AF7-BC48-03BB3143F668}" dt="2020-02-18T09:22:29.863" v="905" actId="207"/>
        <pc:sldMkLst>
          <pc:docMk/>
          <pc:sldMk cId="1097395313" sldId="271"/>
        </pc:sldMkLst>
        <pc:spChg chg="mod">
          <ac:chgData name="Jacintha Westerink" userId="c1c74fd5-67fa-43d8-8063-0adb3063a5fc" providerId="ADAL" clId="{A5184029-8FB0-4AF7-BC48-03BB3143F668}" dt="2020-02-18T09:20:00.643" v="703" actId="1076"/>
          <ac:spMkLst>
            <pc:docMk/>
            <pc:sldMk cId="1097395313" sldId="271"/>
            <ac:spMk id="2" creationId="{E7CB7D89-C197-4CF5-BF50-940BE96FDC6C}"/>
          </ac:spMkLst>
        </pc:spChg>
        <pc:spChg chg="mod">
          <ac:chgData name="Jacintha Westerink" userId="c1c74fd5-67fa-43d8-8063-0adb3063a5fc" providerId="ADAL" clId="{A5184029-8FB0-4AF7-BC48-03BB3143F668}" dt="2020-02-18T09:22:29.863" v="905" actId="207"/>
          <ac:spMkLst>
            <pc:docMk/>
            <pc:sldMk cId="1097395313" sldId="271"/>
            <ac:spMk id="3" creationId="{8E36A0CE-5CCA-4FD8-9A97-6F754A2DF7D2}"/>
          </ac:spMkLst>
        </pc:spChg>
      </pc:sldChg>
      <pc:sldChg chg="modSp add ord modAnim">
        <pc:chgData name="Jacintha Westerink" userId="c1c74fd5-67fa-43d8-8063-0adb3063a5fc" providerId="ADAL" clId="{A5184029-8FB0-4AF7-BC48-03BB3143F668}" dt="2020-02-18T09:30:18.530" v="1282" actId="207"/>
        <pc:sldMkLst>
          <pc:docMk/>
          <pc:sldMk cId="3759564892" sldId="272"/>
        </pc:sldMkLst>
        <pc:spChg chg="mod">
          <ac:chgData name="Jacintha Westerink" userId="c1c74fd5-67fa-43d8-8063-0adb3063a5fc" providerId="ADAL" clId="{A5184029-8FB0-4AF7-BC48-03BB3143F668}" dt="2020-02-18T09:30:18.530" v="1282" actId="207"/>
          <ac:spMkLst>
            <pc:docMk/>
            <pc:sldMk cId="3759564892" sldId="272"/>
            <ac:spMk id="3" creationId="{8E36A0CE-5CCA-4FD8-9A97-6F754A2DF7D2}"/>
          </ac:spMkLst>
        </pc:spChg>
      </pc:sldChg>
      <pc:sldChg chg="modSp add modAnim">
        <pc:chgData name="Jacintha Westerink" userId="c1c74fd5-67fa-43d8-8063-0adb3063a5fc" providerId="ADAL" clId="{A5184029-8FB0-4AF7-BC48-03BB3143F668}" dt="2020-02-18T09:29:53.540" v="1277"/>
        <pc:sldMkLst>
          <pc:docMk/>
          <pc:sldMk cId="1061229648" sldId="273"/>
        </pc:sldMkLst>
        <pc:spChg chg="mod">
          <ac:chgData name="Jacintha Westerink" userId="c1c74fd5-67fa-43d8-8063-0adb3063a5fc" providerId="ADAL" clId="{A5184029-8FB0-4AF7-BC48-03BB3143F668}" dt="2020-02-18T09:28:49.095" v="1262" actId="207"/>
          <ac:spMkLst>
            <pc:docMk/>
            <pc:sldMk cId="1061229648" sldId="273"/>
            <ac:spMk id="3" creationId="{8E36A0CE-5CCA-4FD8-9A97-6F754A2DF7D2}"/>
          </ac:spMkLst>
        </pc:spChg>
      </pc:sldChg>
      <pc:sldChg chg="modSp add modAnim">
        <pc:chgData name="Jacintha Westerink" userId="c1c74fd5-67fa-43d8-8063-0adb3063a5fc" providerId="ADAL" clId="{A5184029-8FB0-4AF7-BC48-03BB3143F668}" dt="2020-02-18T09:29:39.800" v="1273" actId="115"/>
        <pc:sldMkLst>
          <pc:docMk/>
          <pc:sldMk cId="4269591794" sldId="274"/>
        </pc:sldMkLst>
        <pc:spChg chg="mod">
          <ac:chgData name="Jacintha Westerink" userId="c1c74fd5-67fa-43d8-8063-0adb3063a5fc" providerId="ADAL" clId="{A5184029-8FB0-4AF7-BC48-03BB3143F668}" dt="2020-02-18T09:29:39.800" v="1273" actId="115"/>
          <ac:spMkLst>
            <pc:docMk/>
            <pc:sldMk cId="4269591794" sldId="274"/>
            <ac:spMk id="3" creationId="{8E36A0CE-5CCA-4FD8-9A97-6F754A2DF7D2}"/>
          </ac:spMkLst>
        </pc:spChg>
      </pc:sldChg>
      <pc:sldChg chg="addSp delSp modSp add setBg">
        <pc:chgData name="Jacintha Westerink" userId="c1c74fd5-67fa-43d8-8063-0adb3063a5fc" providerId="ADAL" clId="{A5184029-8FB0-4AF7-BC48-03BB3143F668}" dt="2020-02-18T10:05:45.388" v="1309"/>
        <pc:sldMkLst>
          <pc:docMk/>
          <pc:sldMk cId="1148215891" sldId="275"/>
        </pc:sldMkLst>
        <pc:spChg chg="mod">
          <ac:chgData name="Jacintha Westerink" userId="c1c74fd5-67fa-43d8-8063-0adb3063a5fc" providerId="ADAL" clId="{A5184029-8FB0-4AF7-BC48-03BB3143F668}" dt="2020-02-18T09:59:21.158" v="1295" actId="14100"/>
          <ac:spMkLst>
            <pc:docMk/>
            <pc:sldMk cId="1148215891" sldId="275"/>
            <ac:spMk id="2" creationId="{0A5BD8A1-6B76-4942-92C8-BC2D9F7B9889}"/>
          </ac:spMkLst>
        </pc:spChg>
        <pc:spChg chg="del">
          <ac:chgData name="Jacintha Westerink" userId="c1c74fd5-67fa-43d8-8063-0adb3063a5fc" providerId="ADAL" clId="{A5184029-8FB0-4AF7-BC48-03BB3143F668}" dt="2020-02-18T09:58:54.382" v="1284"/>
          <ac:spMkLst>
            <pc:docMk/>
            <pc:sldMk cId="1148215891" sldId="275"/>
            <ac:spMk id="3" creationId="{345DE5CB-1E5C-46BE-87CD-DF3590DF5295}"/>
          </ac:spMkLst>
        </pc:spChg>
        <pc:spChg chg="add mod">
          <ac:chgData name="Jacintha Westerink" userId="c1c74fd5-67fa-43d8-8063-0adb3063a5fc" providerId="ADAL" clId="{A5184029-8FB0-4AF7-BC48-03BB3143F668}" dt="2020-02-18T10:03:35.812" v="1305" actId="478"/>
          <ac:spMkLst>
            <pc:docMk/>
            <pc:sldMk cId="1148215891" sldId="275"/>
            <ac:spMk id="6" creationId="{2C7E2F7D-CA27-4F9B-86A6-F0E632399C78}"/>
          </ac:spMkLst>
        </pc:spChg>
        <pc:picChg chg="add del mod">
          <ac:chgData name="Jacintha Westerink" userId="c1c74fd5-67fa-43d8-8063-0adb3063a5fc" providerId="ADAL" clId="{A5184029-8FB0-4AF7-BC48-03BB3143F668}" dt="2020-02-18T10:03:35.812" v="1305" actId="478"/>
          <ac:picMkLst>
            <pc:docMk/>
            <pc:sldMk cId="1148215891" sldId="275"/>
            <ac:picMk id="4" creationId="{02069877-B63B-46E1-A7EE-B99047C29FF1}"/>
          </ac:picMkLst>
        </pc:picChg>
        <pc:picChg chg="add mod">
          <ac:chgData name="Jacintha Westerink" userId="c1c74fd5-67fa-43d8-8063-0adb3063a5fc" providerId="ADAL" clId="{A5184029-8FB0-4AF7-BC48-03BB3143F668}" dt="2020-02-18T10:03:42.758" v="1308" actId="14100"/>
          <ac:picMkLst>
            <pc:docMk/>
            <pc:sldMk cId="1148215891" sldId="275"/>
            <ac:picMk id="7" creationId="{6107FEA5-08D6-4A43-844F-639BA8FD7535}"/>
          </ac:picMkLst>
        </pc:picChg>
      </pc:sldChg>
    </pc:docChg>
  </pc:docChgLst>
  <pc:docChgLst>
    <pc:chgData name="Jacintha Westerink" userId="c1c74fd5-67fa-43d8-8063-0adb3063a5fc" providerId="ADAL" clId="{2E09A7BF-186C-4AE5-A5FD-AA0906CCC69C}"/>
    <pc:docChg chg="undo custSel mod addSld delSld modSld sldOrd">
      <pc:chgData name="Jacintha Westerink" userId="c1c74fd5-67fa-43d8-8063-0adb3063a5fc" providerId="ADAL" clId="{2E09A7BF-186C-4AE5-A5FD-AA0906CCC69C}" dt="2020-03-19T08:54:18.219" v="4384"/>
      <pc:docMkLst>
        <pc:docMk/>
      </pc:docMkLst>
      <pc:sldChg chg="addSp delSp modSp del mod">
        <pc:chgData name="Jacintha Westerink" userId="c1c74fd5-67fa-43d8-8063-0adb3063a5fc" providerId="ADAL" clId="{2E09A7BF-186C-4AE5-A5FD-AA0906CCC69C}" dt="2020-03-19T08:28:48.781" v="3765" actId="2696"/>
        <pc:sldMkLst>
          <pc:docMk/>
          <pc:sldMk cId="4000573043" sldId="257"/>
        </pc:sldMkLst>
        <pc:spChg chg="add mod">
          <ac:chgData name="Jacintha Westerink" userId="c1c74fd5-67fa-43d8-8063-0adb3063a5fc" providerId="ADAL" clId="{2E09A7BF-186C-4AE5-A5FD-AA0906CCC69C}" dt="2020-03-18T13:46:31.939" v="2846" actId="478"/>
          <ac:spMkLst>
            <pc:docMk/>
            <pc:sldMk cId="4000573043" sldId="257"/>
            <ac:spMk id="5" creationId="{14ACC749-C7C5-44E6-A6BF-D575D7631EF3}"/>
          </ac:spMkLst>
        </pc:spChg>
        <pc:picChg chg="del">
          <ac:chgData name="Jacintha Westerink" userId="c1c74fd5-67fa-43d8-8063-0adb3063a5fc" providerId="ADAL" clId="{2E09A7BF-186C-4AE5-A5FD-AA0906CCC69C}" dt="2020-03-18T13:46:31.939" v="2846" actId="478"/>
          <ac:picMkLst>
            <pc:docMk/>
            <pc:sldMk cId="4000573043" sldId="257"/>
            <ac:picMk id="4" creationId="{AFCC88F9-F295-4558-A713-9CB3ACD41C25}"/>
          </ac:picMkLst>
        </pc:picChg>
      </pc:sldChg>
      <pc:sldChg chg="modSp mod modAnim">
        <pc:chgData name="Jacintha Westerink" userId="c1c74fd5-67fa-43d8-8063-0adb3063a5fc" providerId="ADAL" clId="{2E09A7BF-186C-4AE5-A5FD-AA0906CCC69C}" dt="2020-03-19T08:54:18.219" v="4384"/>
        <pc:sldMkLst>
          <pc:docMk/>
          <pc:sldMk cId="2104736152" sldId="267"/>
        </pc:sldMkLst>
        <pc:spChg chg="mod">
          <ac:chgData name="Jacintha Westerink" userId="c1c74fd5-67fa-43d8-8063-0adb3063a5fc" providerId="ADAL" clId="{2E09A7BF-186C-4AE5-A5FD-AA0906CCC69C}" dt="2020-03-01T16:10:33.247" v="1277" actId="14100"/>
          <ac:spMkLst>
            <pc:docMk/>
            <pc:sldMk cId="2104736152" sldId="267"/>
            <ac:spMk id="2" creationId="{0AF250AB-8EB0-4606-AB1B-127C76DEFAEA}"/>
          </ac:spMkLst>
        </pc:spChg>
        <pc:spChg chg="mod">
          <ac:chgData name="Jacintha Westerink" userId="c1c74fd5-67fa-43d8-8063-0adb3063a5fc" providerId="ADAL" clId="{2E09A7BF-186C-4AE5-A5FD-AA0906CCC69C}" dt="2020-03-01T16:10:22.182" v="1276" actId="20577"/>
          <ac:spMkLst>
            <pc:docMk/>
            <pc:sldMk cId="2104736152" sldId="267"/>
            <ac:spMk id="3" creationId="{9988B4F9-6770-43F2-8DB3-A517003F718B}"/>
          </ac:spMkLst>
        </pc:spChg>
      </pc:sldChg>
      <pc:sldChg chg="addSp modSp mod modAnim">
        <pc:chgData name="Jacintha Westerink" userId="c1c74fd5-67fa-43d8-8063-0adb3063a5fc" providerId="ADAL" clId="{2E09A7BF-186C-4AE5-A5FD-AA0906CCC69C}" dt="2020-03-19T08:53:51.997" v="4381" actId="27636"/>
        <pc:sldMkLst>
          <pc:docMk/>
          <pc:sldMk cId="1907585901" sldId="268"/>
        </pc:sldMkLst>
        <pc:spChg chg="mod">
          <ac:chgData name="Jacintha Westerink" userId="c1c74fd5-67fa-43d8-8063-0adb3063a5fc" providerId="ADAL" clId="{2E09A7BF-186C-4AE5-A5FD-AA0906CCC69C}" dt="2020-03-19T08:53:51.997" v="4381" actId="27636"/>
          <ac:spMkLst>
            <pc:docMk/>
            <pc:sldMk cId="1907585901" sldId="268"/>
            <ac:spMk id="3" creationId="{90AC9CBC-BE7B-4126-B442-15E0D9111C42}"/>
          </ac:spMkLst>
        </pc:spChg>
        <pc:spChg chg="add mod">
          <ac:chgData name="Jacintha Westerink" userId="c1c74fd5-67fa-43d8-8063-0adb3063a5fc" providerId="ADAL" clId="{2E09A7BF-186C-4AE5-A5FD-AA0906CCC69C}" dt="2020-03-10T07:55:19.242" v="2845" actId="255"/>
          <ac:spMkLst>
            <pc:docMk/>
            <pc:sldMk cId="1907585901" sldId="268"/>
            <ac:spMk id="4" creationId="{A2DB0BDC-B0B8-41E5-8782-268656FDE945}"/>
          </ac:spMkLst>
        </pc:spChg>
      </pc:sldChg>
      <pc:sldChg chg="modSp mod">
        <pc:chgData name="Jacintha Westerink" userId="c1c74fd5-67fa-43d8-8063-0adb3063a5fc" providerId="ADAL" clId="{2E09A7BF-186C-4AE5-A5FD-AA0906CCC69C}" dt="2020-03-19T08:51:37.495" v="4354" actId="6549"/>
        <pc:sldMkLst>
          <pc:docMk/>
          <pc:sldMk cId="3931352301" sldId="269"/>
        </pc:sldMkLst>
        <pc:spChg chg="mod">
          <ac:chgData name="Jacintha Westerink" userId="c1c74fd5-67fa-43d8-8063-0adb3063a5fc" providerId="ADAL" clId="{2E09A7BF-186C-4AE5-A5FD-AA0906CCC69C}" dt="2020-03-19T08:51:37.495" v="4354" actId="6549"/>
          <ac:spMkLst>
            <pc:docMk/>
            <pc:sldMk cId="3931352301" sldId="269"/>
            <ac:spMk id="3" creationId="{636B67D9-C6D1-4E51-B3A7-6C6C7AD71BE7}"/>
          </ac:spMkLst>
        </pc:spChg>
      </pc:sldChg>
      <pc:sldChg chg="modSp mod setBg modAnim">
        <pc:chgData name="Jacintha Westerink" userId="c1c74fd5-67fa-43d8-8063-0adb3063a5fc" providerId="ADAL" clId="{2E09A7BF-186C-4AE5-A5FD-AA0906CCC69C}" dt="2020-03-19T08:32:06.717" v="3969"/>
        <pc:sldMkLst>
          <pc:docMk/>
          <pc:sldMk cId="3763575572" sldId="270"/>
        </pc:sldMkLst>
        <pc:spChg chg="mod">
          <ac:chgData name="Jacintha Westerink" userId="c1c74fd5-67fa-43d8-8063-0adb3063a5fc" providerId="ADAL" clId="{2E09A7BF-186C-4AE5-A5FD-AA0906CCC69C}" dt="2020-03-19T08:31:26.668" v="3963" actId="20577"/>
          <ac:spMkLst>
            <pc:docMk/>
            <pc:sldMk cId="3763575572" sldId="270"/>
            <ac:spMk id="3" creationId="{A8BEA1EF-414D-4FCB-BA8A-A588DDE92BAC}"/>
          </ac:spMkLst>
        </pc:spChg>
      </pc:sldChg>
      <pc:sldChg chg="addSp delSp modSp mod modAnim">
        <pc:chgData name="Jacintha Westerink" userId="c1c74fd5-67fa-43d8-8063-0adb3063a5fc" providerId="ADAL" clId="{2E09A7BF-186C-4AE5-A5FD-AA0906CCC69C}" dt="2020-03-01T16:04:47.149" v="1084" actId="20577"/>
        <pc:sldMkLst>
          <pc:docMk/>
          <pc:sldMk cId="3759564892" sldId="272"/>
        </pc:sldMkLst>
        <pc:spChg chg="mod">
          <ac:chgData name="Jacintha Westerink" userId="c1c74fd5-67fa-43d8-8063-0adb3063a5fc" providerId="ADAL" clId="{2E09A7BF-186C-4AE5-A5FD-AA0906CCC69C}" dt="2020-03-01T15:32:41.818" v="553" actId="1076"/>
          <ac:spMkLst>
            <pc:docMk/>
            <pc:sldMk cId="3759564892" sldId="272"/>
            <ac:spMk id="2" creationId="{E7CB7D89-C197-4CF5-BF50-940BE96FDC6C}"/>
          </ac:spMkLst>
        </pc:spChg>
        <pc:spChg chg="mod">
          <ac:chgData name="Jacintha Westerink" userId="c1c74fd5-67fa-43d8-8063-0adb3063a5fc" providerId="ADAL" clId="{2E09A7BF-186C-4AE5-A5FD-AA0906CCC69C}" dt="2020-03-01T16:04:47.149" v="1084" actId="20577"/>
          <ac:spMkLst>
            <pc:docMk/>
            <pc:sldMk cId="3759564892" sldId="272"/>
            <ac:spMk id="3" creationId="{8E36A0CE-5CCA-4FD8-9A97-6F754A2DF7D2}"/>
          </ac:spMkLst>
        </pc:spChg>
        <pc:spChg chg="add del mod">
          <ac:chgData name="Jacintha Westerink" userId="c1c74fd5-67fa-43d8-8063-0adb3063a5fc" providerId="ADAL" clId="{2E09A7BF-186C-4AE5-A5FD-AA0906CCC69C}" dt="2020-03-01T15:32:29.329" v="550" actId="478"/>
          <ac:spMkLst>
            <pc:docMk/>
            <pc:sldMk cId="3759564892" sldId="272"/>
            <ac:spMk id="6" creationId="{AA103BC0-61DD-411F-A80D-A00854A1776C}"/>
          </ac:spMkLst>
        </pc:spChg>
        <pc:picChg chg="add del mod">
          <ac:chgData name="Jacintha Westerink" userId="c1c74fd5-67fa-43d8-8063-0adb3063a5fc" providerId="ADAL" clId="{2E09A7BF-186C-4AE5-A5FD-AA0906CCC69C}" dt="2020-03-01T15:21:48.470" v="484" actId="478"/>
          <ac:picMkLst>
            <pc:docMk/>
            <pc:sldMk cId="3759564892" sldId="272"/>
            <ac:picMk id="4" creationId="{D4F71E0B-250E-45FF-AD46-ADF2F8064FD1}"/>
          </ac:picMkLst>
        </pc:picChg>
        <pc:picChg chg="add del mod">
          <ac:chgData name="Jacintha Westerink" userId="c1c74fd5-67fa-43d8-8063-0adb3063a5fc" providerId="ADAL" clId="{2E09A7BF-186C-4AE5-A5FD-AA0906CCC69C}" dt="2020-03-01T15:32:04.634" v="539" actId="478"/>
          <ac:picMkLst>
            <pc:docMk/>
            <pc:sldMk cId="3759564892" sldId="272"/>
            <ac:picMk id="5" creationId="{3BC278C1-ED0D-4B87-A2E5-8A27FED80199}"/>
          </ac:picMkLst>
        </pc:picChg>
        <pc:picChg chg="add del mod">
          <ac:chgData name="Jacintha Westerink" userId="c1c74fd5-67fa-43d8-8063-0adb3063a5fc" providerId="ADAL" clId="{2E09A7BF-186C-4AE5-A5FD-AA0906CCC69C}" dt="2020-03-01T15:32:07.607" v="542" actId="478"/>
          <ac:picMkLst>
            <pc:docMk/>
            <pc:sldMk cId="3759564892" sldId="272"/>
            <ac:picMk id="7" creationId="{D4A555BC-6A15-4696-9166-CFD5F19FBC89}"/>
          </ac:picMkLst>
        </pc:picChg>
        <pc:picChg chg="add del mod">
          <ac:chgData name="Jacintha Westerink" userId="c1c74fd5-67fa-43d8-8063-0adb3063a5fc" providerId="ADAL" clId="{2E09A7BF-186C-4AE5-A5FD-AA0906CCC69C}" dt="2020-03-01T15:32:06.116" v="540" actId="478"/>
          <ac:picMkLst>
            <pc:docMk/>
            <pc:sldMk cId="3759564892" sldId="272"/>
            <ac:picMk id="8" creationId="{9355A76E-7D0D-4563-A818-66C14D8E936F}"/>
          </ac:picMkLst>
        </pc:picChg>
        <pc:picChg chg="add del mod">
          <ac:chgData name="Jacintha Westerink" userId="c1c74fd5-67fa-43d8-8063-0adb3063a5fc" providerId="ADAL" clId="{2E09A7BF-186C-4AE5-A5FD-AA0906CCC69C}" dt="2020-03-01T15:32:07.022" v="541" actId="478"/>
          <ac:picMkLst>
            <pc:docMk/>
            <pc:sldMk cId="3759564892" sldId="272"/>
            <ac:picMk id="9" creationId="{185E7E6A-872D-4CD1-80BF-4DDDE7DB45C4}"/>
          </ac:picMkLst>
        </pc:picChg>
        <pc:picChg chg="add del mod">
          <ac:chgData name="Jacintha Westerink" userId="c1c74fd5-67fa-43d8-8063-0adb3063a5fc" providerId="ADAL" clId="{2E09A7BF-186C-4AE5-A5FD-AA0906CCC69C}" dt="2020-03-01T15:32:08.617" v="543" actId="478"/>
          <ac:picMkLst>
            <pc:docMk/>
            <pc:sldMk cId="3759564892" sldId="272"/>
            <ac:picMk id="10" creationId="{0D9EAD32-B751-4740-A9A3-142ECA93DCC0}"/>
          </ac:picMkLst>
        </pc:picChg>
        <pc:picChg chg="add del mod">
          <ac:chgData name="Jacintha Westerink" userId="c1c74fd5-67fa-43d8-8063-0adb3063a5fc" providerId="ADAL" clId="{2E09A7BF-186C-4AE5-A5FD-AA0906CCC69C}" dt="2020-03-01T15:32:13.947" v="544" actId="478"/>
          <ac:picMkLst>
            <pc:docMk/>
            <pc:sldMk cId="3759564892" sldId="272"/>
            <ac:picMk id="11" creationId="{7A34D68B-963D-4387-98EB-57D758F70F96}"/>
          </ac:picMkLst>
        </pc:picChg>
      </pc:sldChg>
      <pc:sldChg chg="addSp delSp modSp mod modAnim">
        <pc:chgData name="Jacintha Westerink" userId="c1c74fd5-67fa-43d8-8063-0adb3063a5fc" providerId="ADAL" clId="{2E09A7BF-186C-4AE5-A5FD-AA0906CCC69C}" dt="2020-03-01T16:04:24.337" v="1078" actId="20577"/>
        <pc:sldMkLst>
          <pc:docMk/>
          <pc:sldMk cId="1061229648" sldId="273"/>
        </pc:sldMkLst>
        <pc:spChg chg="mod">
          <ac:chgData name="Jacintha Westerink" userId="c1c74fd5-67fa-43d8-8063-0adb3063a5fc" providerId="ADAL" clId="{2E09A7BF-186C-4AE5-A5FD-AA0906CCC69C}" dt="2020-03-01T15:45:32.354" v="849" actId="1076"/>
          <ac:spMkLst>
            <pc:docMk/>
            <pc:sldMk cId="1061229648" sldId="273"/>
            <ac:spMk id="2" creationId="{E7CB7D89-C197-4CF5-BF50-940BE96FDC6C}"/>
          </ac:spMkLst>
        </pc:spChg>
        <pc:spChg chg="mod">
          <ac:chgData name="Jacintha Westerink" userId="c1c74fd5-67fa-43d8-8063-0adb3063a5fc" providerId="ADAL" clId="{2E09A7BF-186C-4AE5-A5FD-AA0906CCC69C}" dt="2020-03-01T16:04:24.337" v="1078" actId="20577"/>
          <ac:spMkLst>
            <pc:docMk/>
            <pc:sldMk cId="1061229648" sldId="273"/>
            <ac:spMk id="3" creationId="{8E36A0CE-5CCA-4FD8-9A97-6F754A2DF7D2}"/>
          </ac:spMkLst>
        </pc:spChg>
        <pc:picChg chg="add del mod">
          <ac:chgData name="Jacintha Westerink" userId="c1c74fd5-67fa-43d8-8063-0adb3063a5fc" providerId="ADAL" clId="{2E09A7BF-186C-4AE5-A5FD-AA0906CCC69C}" dt="2020-03-01T15:45:02.588" v="835" actId="478"/>
          <ac:picMkLst>
            <pc:docMk/>
            <pc:sldMk cId="1061229648" sldId="273"/>
            <ac:picMk id="4" creationId="{46C4C7FC-2E8C-4A9B-B15B-D27A93D60C02}"/>
          </ac:picMkLst>
        </pc:picChg>
      </pc:sldChg>
      <pc:sldChg chg="addSp delSp modSp mod modAnim">
        <pc:chgData name="Jacintha Westerink" userId="c1c74fd5-67fa-43d8-8063-0adb3063a5fc" providerId="ADAL" clId="{2E09A7BF-186C-4AE5-A5FD-AA0906CCC69C}" dt="2020-03-01T16:04:09.823" v="1071" actId="20577"/>
        <pc:sldMkLst>
          <pc:docMk/>
          <pc:sldMk cId="4269591794" sldId="274"/>
        </pc:sldMkLst>
        <pc:spChg chg="mod">
          <ac:chgData name="Jacintha Westerink" userId="c1c74fd5-67fa-43d8-8063-0adb3063a5fc" providerId="ADAL" clId="{2E09A7BF-186C-4AE5-A5FD-AA0906CCC69C}" dt="2020-03-01T16:04:09.823" v="1071" actId="20577"/>
          <ac:spMkLst>
            <pc:docMk/>
            <pc:sldMk cId="4269591794" sldId="274"/>
            <ac:spMk id="3" creationId="{8E36A0CE-5CCA-4FD8-9A97-6F754A2DF7D2}"/>
          </ac:spMkLst>
        </pc:spChg>
        <pc:picChg chg="add del">
          <ac:chgData name="Jacintha Westerink" userId="c1c74fd5-67fa-43d8-8063-0adb3063a5fc" providerId="ADAL" clId="{2E09A7BF-186C-4AE5-A5FD-AA0906CCC69C}" dt="2020-03-01T15:55:19.689" v="912" actId="478"/>
          <ac:picMkLst>
            <pc:docMk/>
            <pc:sldMk cId="4269591794" sldId="274"/>
            <ac:picMk id="4" creationId="{84215269-FD8E-4C51-8C73-FFB1698BE6E2}"/>
          </ac:picMkLst>
        </pc:picChg>
      </pc:sldChg>
      <pc:sldChg chg="addSp delSp modSp add setBg modAnim">
        <pc:chgData name="Jacintha Westerink" userId="c1c74fd5-67fa-43d8-8063-0adb3063a5fc" providerId="ADAL" clId="{2E09A7BF-186C-4AE5-A5FD-AA0906CCC69C}" dt="2020-02-18T11:01:40.651" v="419" actId="20577"/>
        <pc:sldMkLst>
          <pc:docMk/>
          <pc:sldMk cId="71572827" sldId="276"/>
        </pc:sldMkLst>
        <pc:spChg chg="add del mod">
          <ac:chgData name="Jacintha Westerink" userId="c1c74fd5-67fa-43d8-8063-0adb3063a5fc" providerId="ADAL" clId="{2E09A7BF-186C-4AE5-A5FD-AA0906CCC69C}" dt="2020-02-18T10:49:34.129" v="6" actId="478"/>
          <ac:spMkLst>
            <pc:docMk/>
            <pc:sldMk cId="71572827" sldId="276"/>
            <ac:spMk id="2" creationId="{FDE73769-0782-4735-8ACE-05F884F939BB}"/>
          </ac:spMkLst>
        </pc:spChg>
        <pc:spChg chg="del">
          <ac:chgData name="Jacintha Westerink" userId="c1c74fd5-67fa-43d8-8063-0adb3063a5fc" providerId="ADAL" clId="{2E09A7BF-186C-4AE5-A5FD-AA0906CCC69C}" dt="2020-02-18T10:49:42.587" v="9"/>
          <ac:spMkLst>
            <pc:docMk/>
            <pc:sldMk cId="71572827" sldId="276"/>
            <ac:spMk id="3" creationId="{35262B09-8AC7-4092-8266-499006056865}"/>
          </ac:spMkLst>
        </pc:spChg>
        <pc:spChg chg="add mod">
          <ac:chgData name="Jacintha Westerink" userId="c1c74fd5-67fa-43d8-8063-0adb3063a5fc" providerId="ADAL" clId="{2E09A7BF-186C-4AE5-A5FD-AA0906CCC69C}" dt="2020-02-18T10:53:16.840" v="102" actId="20577"/>
          <ac:spMkLst>
            <pc:docMk/>
            <pc:sldMk cId="71572827" sldId="276"/>
            <ac:spMk id="4" creationId="{E0BB7B4C-E187-4EA3-A402-2BE940B253CA}"/>
          </ac:spMkLst>
        </pc:spChg>
        <pc:spChg chg="add del mod">
          <ac:chgData name="Jacintha Westerink" userId="c1c74fd5-67fa-43d8-8063-0adb3063a5fc" providerId="ADAL" clId="{2E09A7BF-186C-4AE5-A5FD-AA0906CCC69C}" dt="2020-02-18T10:49:25.861" v="4"/>
          <ac:spMkLst>
            <pc:docMk/>
            <pc:sldMk cId="71572827" sldId="276"/>
            <ac:spMk id="5" creationId="{84099436-2785-4CB1-86B7-4128A6E68CAA}"/>
          </ac:spMkLst>
        </pc:spChg>
        <pc:spChg chg="add mod">
          <ac:chgData name="Jacintha Westerink" userId="c1c74fd5-67fa-43d8-8063-0adb3063a5fc" providerId="ADAL" clId="{2E09A7BF-186C-4AE5-A5FD-AA0906CCC69C}" dt="2020-02-18T10:53:27.213" v="118" actId="20577"/>
          <ac:spMkLst>
            <pc:docMk/>
            <pc:sldMk cId="71572827" sldId="276"/>
            <ac:spMk id="6" creationId="{3AA43C5A-9DB0-49F1-85D1-283A60B61DE0}"/>
          </ac:spMkLst>
        </pc:spChg>
        <pc:spChg chg="add mod">
          <ac:chgData name="Jacintha Westerink" userId="c1c74fd5-67fa-43d8-8063-0adb3063a5fc" providerId="ADAL" clId="{2E09A7BF-186C-4AE5-A5FD-AA0906CCC69C}" dt="2020-02-18T10:53:38.496" v="123" actId="20577"/>
          <ac:spMkLst>
            <pc:docMk/>
            <pc:sldMk cId="71572827" sldId="276"/>
            <ac:spMk id="7" creationId="{CA640075-1D90-4906-A0A2-25164C38EBFB}"/>
          </ac:spMkLst>
        </pc:spChg>
        <pc:spChg chg="add del mod">
          <ac:chgData name="Jacintha Westerink" userId="c1c74fd5-67fa-43d8-8063-0adb3063a5fc" providerId="ADAL" clId="{2E09A7BF-186C-4AE5-A5FD-AA0906CCC69C}" dt="2020-02-18T10:49:44.633" v="10" actId="478"/>
          <ac:spMkLst>
            <pc:docMk/>
            <pc:sldMk cId="71572827" sldId="276"/>
            <ac:spMk id="8" creationId="{A3070502-A2F3-47CB-9F37-9AD476251D51}"/>
          </ac:spMkLst>
        </pc:spChg>
        <pc:spChg chg="add mod">
          <ac:chgData name="Jacintha Westerink" userId="c1c74fd5-67fa-43d8-8063-0adb3063a5fc" providerId="ADAL" clId="{2E09A7BF-186C-4AE5-A5FD-AA0906CCC69C}" dt="2020-02-18T10:53:45.036" v="129" actId="5793"/>
          <ac:spMkLst>
            <pc:docMk/>
            <pc:sldMk cId="71572827" sldId="276"/>
            <ac:spMk id="9" creationId="{63176B42-26D8-4DBF-8098-3D75F011524D}"/>
          </ac:spMkLst>
        </pc:spChg>
        <pc:spChg chg="add mod">
          <ac:chgData name="Jacintha Westerink" userId="c1c74fd5-67fa-43d8-8063-0adb3063a5fc" providerId="ADAL" clId="{2E09A7BF-186C-4AE5-A5FD-AA0906CCC69C}" dt="2020-02-18T10:50:04.582" v="18" actId="1076"/>
          <ac:spMkLst>
            <pc:docMk/>
            <pc:sldMk cId="71572827" sldId="276"/>
            <ac:spMk id="10" creationId="{963B1D9B-027A-4D19-ADD3-A4BEB35DDDFE}"/>
          </ac:spMkLst>
        </pc:spChg>
        <pc:spChg chg="add mod">
          <ac:chgData name="Jacintha Westerink" userId="c1c74fd5-67fa-43d8-8063-0adb3063a5fc" providerId="ADAL" clId="{2E09A7BF-186C-4AE5-A5FD-AA0906CCC69C}" dt="2020-02-18T10:50:02.602" v="17" actId="1076"/>
          <ac:spMkLst>
            <pc:docMk/>
            <pc:sldMk cId="71572827" sldId="276"/>
            <ac:spMk id="11" creationId="{107578DD-2105-40DF-BFA5-75EEEFF84BD3}"/>
          </ac:spMkLst>
        </pc:spChg>
        <pc:spChg chg="add mod">
          <ac:chgData name="Jacintha Westerink" userId="c1c74fd5-67fa-43d8-8063-0adb3063a5fc" providerId="ADAL" clId="{2E09A7BF-186C-4AE5-A5FD-AA0906CCC69C}" dt="2020-02-18T10:51:57.616" v="72" actId="20577"/>
          <ac:spMkLst>
            <pc:docMk/>
            <pc:sldMk cId="71572827" sldId="276"/>
            <ac:spMk id="12" creationId="{276F30C3-FDA5-4810-9C48-656F2EB9BC5F}"/>
          </ac:spMkLst>
        </pc:spChg>
        <pc:spChg chg="add mod">
          <ac:chgData name="Jacintha Westerink" userId="c1c74fd5-67fa-43d8-8063-0adb3063a5fc" providerId="ADAL" clId="{2E09A7BF-186C-4AE5-A5FD-AA0906CCC69C}" dt="2020-02-18T10:52:00.092" v="74" actId="20577"/>
          <ac:spMkLst>
            <pc:docMk/>
            <pc:sldMk cId="71572827" sldId="276"/>
            <ac:spMk id="13" creationId="{E6701FB6-5C11-41AD-84D7-5333BAF18947}"/>
          </ac:spMkLst>
        </pc:spChg>
        <pc:spChg chg="add mod">
          <ac:chgData name="Jacintha Westerink" userId="c1c74fd5-67fa-43d8-8063-0adb3063a5fc" providerId="ADAL" clId="{2E09A7BF-186C-4AE5-A5FD-AA0906CCC69C}" dt="2020-02-18T10:52:03.443" v="77" actId="20577"/>
          <ac:spMkLst>
            <pc:docMk/>
            <pc:sldMk cId="71572827" sldId="276"/>
            <ac:spMk id="14" creationId="{05F8AC53-07E7-4F6E-92D7-BAE82EA905ED}"/>
          </ac:spMkLst>
        </pc:spChg>
        <pc:spChg chg="add mod">
          <ac:chgData name="Jacintha Westerink" userId="c1c74fd5-67fa-43d8-8063-0adb3063a5fc" providerId="ADAL" clId="{2E09A7BF-186C-4AE5-A5FD-AA0906CCC69C}" dt="2020-02-18T10:52:08.156" v="79" actId="20577"/>
          <ac:spMkLst>
            <pc:docMk/>
            <pc:sldMk cId="71572827" sldId="276"/>
            <ac:spMk id="15" creationId="{DB712090-C4FB-49F1-ACD0-D63C2A7BF109}"/>
          </ac:spMkLst>
        </pc:spChg>
        <pc:spChg chg="add mod">
          <ac:chgData name="Jacintha Westerink" userId="c1c74fd5-67fa-43d8-8063-0adb3063a5fc" providerId="ADAL" clId="{2E09A7BF-186C-4AE5-A5FD-AA0906CCC69C}" dt="2020-02-18T10:52:19.708" v="86" actId="20577"/>
          <ac:spMkLst>
            <pc:docMk/>
            <pc:sldMk cId="71572827" sldId="276"/>
            <ac:spMk id="16" creationId="{71C96939-DEDF-4B7D-B43F-1EA5444C8027}"/>
          </ac:spMkLst>
        </pc:spChg>
        <pc:spChg chg="add mod">
          <ac:chgData name="Jacintha Westerink" userId="c1c74fd5-67fa-43d8-8063-0adb3063a5fc" providerId="ADAL" clId="{2E09A7BF-186C-4AE5-A5FD-AA0906CCC69C}" dt="2020-02-18T11:01:40.651" v="419" actId="20577"/>
          <ac:spMkLst>
            <pc:docMk/>
            <pc:sldMk cId="71572827" sldId="276"/>
            <ac:spMk id="17" creationId="{FD3E14F4-2E9A-4F3F-B841-FD41B071BF36}"/>
          </ac:spMkLst>
        </pc:spChg>
        <pc:spChg chg="add mod">
          <ac:chgData name="Jacintha Westerink" userId="c1c74fd5-67fa-43d8-8063-0adb3063a5fc" providerId="ADAL" clId="{2E09A7BF-186C-4AE5-A5FD-AA0906CCC69C}" dt="2020-02-18T10:54:14.112" v="133" actId="1076"/>
          <ac:spMkLst>
            <pc:docMk/>
            <pc:sldMk cId="71572827" sldId="276"/>
            <ac:spMk id="18" creationId="{2F7333E2-846A-4679-88A3-FABF1D83F6C8}"/>
          </ac:spMkLst>
        </pc:spChg>
        <pc:spChg chg="add mod">
          <ac:chgData name="Jacintha Westerink" userId="c1c74fd5-67fa-43d8-8063-0adb3063a5fc" providerId="ADAL" clId="{2E09A7BF-186C-4AE5-A5FD-AA0906CCC69C}" dt="2020-02-18T10:58:25.076" v="261" actId="1582"/>
          <ac:spMkLst>
            <pc:docMk/>
            <pc:sldMk cId="71572827" sldId="276"/>
            <ac:spMk id="24" creationId="{D1898CAF-3BAF-4BFE-85AF-F667334D453B}"/>
          </ac:spMkLst>
        </pc:spChg>
        <pc:spChg chg="add mod">
          <ac:chgData name="Jacintha Westerink" userId="c1c74fd5-67fa-43d8-8063-0adb3063a5fc" providerId="ADAL" clId="{2E09A7BF-186C-4AE5-A5FD-AA0906CCC69C}" dt="2020-02-18T10:59:16.572" v="282" actId="14100"/>
          <ac:spMkLst>
            <pc:docMk/>
            <pc:sldMk cId="71572827" sldId="276"/>
            <ac:spMk id="25" creationId="{A6F885C4-67C9-4E74-9815-079AE6F95657}"/>
          </ac:spMkLst>
        </pc:spChg>
        <pc:cxnChg chg="add mod">
          <ac:chgData name="Jacintha Westerink" userId="c1c74fd5-67fa-43d8-8063-0adb3063a5fc" providerId="ADAL" clId="{2E09A7BF-186C-4AE5-A5FD-AA0906CCC69C}" dt="2020-02-18T10:56:10.053" v="188" actId="1582"/>
          <ac:cxnSpMkLst>
            <pc:docMk/>
            <pc:sldMk cId="71572827" sldId="276"/>
            <ac:cxnSpMk id="20" creationId="{C79B31C8-9CF5-4906-AA7A-67E4F02CD626}"/>
          </ac:cxnSpMkLst>
        </pc:cxnChg>
        <pc:cxnChg chg="add mod">
          <ac:chgData name="Jacintha Westerink" userId="c1c74fd5-67fa-43d8-8063-0adb3063a5fc" providerId="ADAL" clId="{2E09A7BF-186C-4AE5-A5FD-AA0906CCC69C}" dt="2020-02-18T10:57:04.797" v="232" actId="14100"/>
          <ac:cxnSpMkLst>
            <pc:docMk/>
            <pc:sldMk cId="71572827" sldId="276"/>
            <ac:cxnSpMk id="21" creationId="{D961BC45-5369-4E02-B9D4-956701062237}"/>
          </ac:cxnSpMkLst>
        </pc:cxnChg>
        <pc:cxnChg chg="add del mod">
          <ac:chgData name="Jacintha Westerink" userId="c1c74fd5-67fa-43d8-8063-0adb3063a5fc" providerId="ADAL" clId="{2E09A7BF-186C-4AE5-A5FD-AA0906CCC69C}" dt="2020-02-18T10:57:34.459" v="258" actId="478"/>
          <ac:cxnSpMkLst>
            <pc:docMk/>
            <pc:sldMk cId="71572827" sldId="276"/>
            <ac:cxnSpMk id="23" creationId="{0B10AAD7-1A59-4344-8E9F-6F2EBB02B99F}"/>
          </ac:cxnSpMkLst>
        </pc:cxnChg>
      </pc:sldChg>
      <pc:sldChg chg="addSp delSp modSp add mod">
        <pc:chgData name="Jacintha Westerink" userId="c1c74fd5-67fa-43d8-8063-0adb3063a5fc" providerId="ADAL" clId="{2E09A7BF-186C-4AE5-A5FD-AA0906CCC69C}" dt="2020-03-01T15:17:14.294" v="464" actId="1076"/>
        <pc:sldMkLst>
          <pc:docMk/>
          <pc:sldMk cId="3884118228" sldId="277"/>
        </pc:sldMkLst>
        <pc:spChg chg="del">
          <ac:chgData name="Jacintha Westerink" userId="c1c74fd5-67fa-43d8-8063-0adb3063a5fc" providerId="ADAL" clId="{2E09A7BF-186C-4AE5-A5FD-AA0906CCC69C}" dt="2020-03-01T15:16:49.077" v="458" actId="478"/>
          <ac:spMkLst>
            <pc:docMk/>
            <pc:sldMk cId="3884118228" sldId="277"/>
            <ac:spMk id="2" creationId="{9B84DCC7-3AB8-45D0-8012-E00CDB56D1AF}"/>
          </ac:spMkLst>
        </pc:spChg>
        <pc:spChg chg="mod">
          <ac:chgData name="Jacintha Westerink" userId="c1c74fd5-67fa-43d8-8063-0adb3063a5fc" providerId="ADAL" clId="{2E09A7BF-186C-4AE5-A5FD-AA0906CCC69C}" dt="2020-03-01T15:17:14.294" v="464" actId="1076"/>
          <ac:spMkLst>
            <pc:docMk/>
            <pc:sldMk cId="3884118228" sldId="277"/>
            <ac:spMk id="3" creationId="{7DA95084-AF13-4FDB-B83C-C42DB01F2D9E}"/>
          </ac:spMkLst>
        </pc:spChg>
        <pc:picChg chg="add mod">
          <ac:chgData name="Jacintha Westerink" userId="c1c74fd5-67fa-43d8-8063-0adb3063a5fc" providerId="ADAL" clId="{2E09A7BF-186C-4AE5-A5FD-AA0906CCC69C}" dt="2020-03-01T15:17:08.309" v="463" actId="1076"/>
          <ac:picMkLst>
            <pc:docMk/>
            <pc:sldMk cId="3884118228" sldId="277"/>
            <ac:picMk id="4" creationId="{F964A2B6-56F4-4E24-B0C5-142F3042846B}"/>
          </ac:picMkLst>
        </pc:picChg>
      </pc:sldChg>
      <pc:sldChg chg="addSp delSp modSp add mod">
        <pc:chgData name="Jacintha Westerink" userId="c1c74fd5-67fa-43d8-8063-0adb3063a5fc" providerId="ADAL" clId="{2E09A7BF-186C-4AE5-A5FD-AA0906CCC69C}" dt="2020-03-01T15:18:02.056" v="470" actId="1076"/>
        <pc:sldMkLst>
          <pc:docMk/>
          <pc:sldMk cId="1587865127" sldId="278"/>
        </pc:sldMkLst>
        <pc:spChg chg="del">
          <ac:chgData name="Jacintha Westerink" userId="c1c74fd5-67fa-43d8-8063-0adb3063a5fc" providerId="ADAL" clId="{2E09A7BF-186C-4AE5-A5FD-AA0906CCC69C}" dt="2020-03-01T15:17:53.179" v="467" actId="478"/>
          <ac:spMkLst>
            <pc:docMk/>
            <pc:sldMk cId="1587865127" sldId="278"/>
            <ac:spMk id="2" creationId="{F7CB7AE8-C228-4004-97D2-E63ADEF1DFFD}"/>
          </ac:spMkLst>
        </pc:spChg>
        <pc:spChg chg="del">
          <ac:chgData name="Jacintha Westerink" userId="c1c74fd5-67fa-43d8-8063-0adb3063a5fc" providerId="ADAL" clId="{2E09A7BF-186C-4AE5-A5FD-AA0906CCC69C}" dt="2020-03-01T15:17:47.690" v="466"/>
          <ac:spMkLst>
            <pc:docMk/>
            <pc:sldMk cId="1587865127" sldId="278"/>
            <ac:spMk id="3" creationId="{C601DF4A-0973-44B2-BE64-C917EEA1EAA4}"/>
          </ac:spMkLst>
        </pc:spChg>
        <pc:picChg chg="add mod">
          <ac:chgData name="Jacintha Westerink" userId="c1c74fd5-67fa-43d8-8063-0adb3063a5fc" providerId="ADAL" clId="{2E09A7BF-186C-4AE5-A5FD-AA0906CCC69C}" dt="2020-03-01T15:18:02.056" v="470" actId="1076"/>
          <ac:picMkLst>
            <pc:docMk/>
            <pc:sldMk cId="1587865127" sldId="278"/>
            <ac:picMk id="4" creationId="{9AEEF156-DC48-4C27-95EE-F336E43266CF}"/>
          </ac:picMkLst>
        </pc:picChg>
      </pc:sldChg>
      <pc:sldChg chg="addSp delSp modSp add mod modAnim">
        <pc:chgData name="Jacintha Westerink" userId="c1c74fd5-67fa-43d8-8063-0adb3063a5fc" providerId="ADAL" clId="{2E09A7BF-186C-4AE5-A5FD-AA0906CCC69C}" dt="2020-03-01T15:41:53.050" v="821"/>
        <pc:sldMkLst>
          <pc:docMk/>
          <pc:sldMk cId="186038487" sldId="279"/>
        </pc:sldMkLst>
        <pc:spChg chg="del">
          <ac:chgData name="Jacintha Westerink" userId="c1c74fd5-67fa-43d8-8063-0adb3063a5fc" providerId="ADAL" clId="{2E09A7BF-186C-4AE5-A5FD-AA0906CCC69C}" dt="2020-03-01T15:32:51.456" v="554" actId="478"/>
          <ac:spMkLst>
            <pc:docMk/>
            <pc:sldMk cId="186038487" sldId="279"/>
            <ac:spMk id="2" creationId="{E7CB7D89-C197-4CF5-BF50-940BE96FDC6C}"/>
          </ac:spMkLst>
        </pc:spChg>
        <pc:spChg chg="mod">
          <ac:chgData name="Jacintha Westerink" userId="c1c74fd5-67fa-43d8-8063-0adb3063a5fc" providerId="ADAL" clId="{2E09A7BF-186C-4AE5-A5FD-AA0906CCC69C}" dt="2020-03-01T15:36:57.415" v="777" actId="20577"/>
          <ac:spMkLst>
            <pc:docMk/>
            <pc:sldMk cId="186038487" sldId="279"/>
            <ac:spMk id="3" creationId="{8E36A0CE-5CCA-4FD8-9A97-6F754A2DF7D2}"/>
          </ac:spMkLst>
        </pc:spChg>
        <pc:spChg chg="del mod">
          <ac:chgData name="Jacintha Westerink" userId="c1c74fd5-67fa-43d8-8063-0adb3063a5fc" providerId="ADAL" clId="{2E09A7BF-186C-4AE5-A5FD-AA0906CCC69C}" dt="2020-03-01T15:36:13.965" v="748" actId="478"/>
          <ac:spMkLst>
            <pc:docMk/>
            <pc:sldMk cId="186038487" sldId="279"/>
            <ac:spMk id="6" creationId="{AA103BC0-61DD-411F-A80D-A00854A1776C}"/>
          </ac:spMkLst>
        </pc:spChg>
        <pc:spChg chg="add del mod">
          <ac:chgData name="Jacintha Westerink" userId="c1c74fd5-67fa-43d8-8063-0adb3063a5fc" providerId="ADAL" clId="{2E09A7BF-186C-4AE5-A5FD-AA0906CCC69C}" dt="2020-03-01T15:32:55.966" v="555" actId="478"/>
          <ac:spMkLst>
            <pc:docMk/>
            <pc:sldMk cId="186038487" sldId="279"/>
            <ac:spMk id="12" creationId="{BB0802E6-F892-4D66-A222-9D35CE61F15B}"/>
          </ac:spMkLst>
        </pc:spChg>
        <pc:spChg chg="add mod">
          <ac:chgData name="Jacintha Westerink" userId="c1c74fd5-67fa-43d8-8063-0adb3063a5fc" providerId="ADAL" clId="{2E09A7BF-186C-4AE5-A5FD-AA0906CCC69C}" dt="2020-03-01T15:37:09.434" v="779" actId="14100"/>
          <ac:spMkLst>
            <pc:docMk/>
            <pc:sldMk cId="186038487" sldId="279"/>
            <ac:spMk id="13" creationId="{72E384A7-0F6F-4032-8017-2DE9B744A619}"/>
          </ac:spMkLst>
        </pc:spChg>
        <pc:picChg chg="del mod">
          <ac:chgData name="Jacintha Westerink" userId="c1c74fd5-67fa-43d8-8063-0adb3063a5fc" providerId="ADAL" clId="{2E09A7BF-186C-4AE5-A5FD-AA0906CCC69C}" dt="2020-03-01T15:36:12.527" v="747" actId="478"/>
          <ac:picMkLst>
            <pc:docMk/>
            <pc:sldMk cId="186038487" sldId="279"/>
            <ac:picMk id="5" creationId="{3BC278C1-ED0D-4B87-A2E5-8A27FED80199}"/>
          </ac:picMkLst>
        </pc:picChg>
        <pc:picChg chg="mod">
          <ac:chgData name="Jacintha Westerink" userId="c1c74fd5-67fa-43d8-8063-0adb3063a5fc" providerId="ADAL" clId="{2E09A7BF-186C-4AE5-A5FD-AA0906CCC69C}" dt="2020-03-01T15:35:28.606" v="741" actId="1076"/>
          <ac:picMkLst>
            <pc:docMk/>
            <pc:sldMk cId="186038487" sldId="279"/>
            <ac:picMk id="7" creationId="{D4A555BC-6A15-4696-9166-CFD5F19FBC89}"/>
          </ac:picMkLst>
        </pc:picChg>
        <pc:picChg chg="mod">
          <ac:chgData name="Jacintha Westerink" userId="c1c74fd5-67fa-43d8-8063-0adb3063a5fc" providerId="ADAL" clId="{2E09A7BF-186C-4AE5-A5FD-AA0906CCC69C}" dt="2020-03-01T15:35:20.448" v="739" actId="1076"/>
          <ac:picMkLst>
            <pc:docMk/>
            <pc:sldMk cId="186038487" sldId="279"/>
            <ac:picMk id="8" creationId="{9355A76E-7D0D-4563-A818-66C14D8E936F}"/>
          </ac:picMkLst>
        </pc:picChg>
        <pc:picChg chg="mod">
          <ac:chgData name="Jacintha Westerink" userId="c1c74fd5-67fa-43d8-8063-0adb3063a5fc" providerId="ADAL" clId="{2E09A7BF-186C-4AE5-A5FD-AA0906CCC69C}" dt="2020-03-01T15:35:25.308" v="740" actId="1076"/>
          <ac:picMkLst>
            <pc:docMk/>
            <pc:sldMk cId="186038487" sldId="279"/>
            <ac:picMk id="9" creationId="{185E7E6A-872D-4CD1-80BF-4DDDE7DB45C4}"/>
          </ac:picMkLst>
        </pc:picChg>
        <pc:picChg chg="mod">
          <ac:chgData name="Jacintha Westerink" userId="c1c74fd5-67fa-43d8-8063-0adb3063a5fc" providerId="ADAL" clId="{2E09A7BF-186C-4AE5-A5FD-AA0906CCC69C}" dt="2020-03-01T15:36:27.233" v="753" actId="14100"/>
          <ac:picMkLst>
            <pc:docMk/>
            <pc:sldMk cId="186038487" sldId="279"/>
            <ac:picMk id="10" creationId="{0D9EAD32-B751-4740-A9A3-142ECA93DCC0}"/>
          </ac:picMkLst>
        </pc:picChg>
        <pc:picChg chg="mod">
          <ac:chgData name="Jacintha Westerink" userId="c1c74fd5-67fa-43d8-8063-0adb3063a5fc" providerId="ADAL" clId="{2E09A7BF-186C-4AE5-A5FD-AA0906CCC69C}" dt="2020-03-01T15:37:03.354" v="778" actId="1076"/>
          <ac:picMkLst>
            <pc:docMk/>
            <pc:sldMk cId="186038487" sldId="279"/>
            <ac:picMk id="11" creationId="{7A34D68B-963D-4387-98EB-57D758F70F96}"/>
          </ac:picMkLst>
        </pc:picChg>
        <pc:picChg chg="add mod">
          <ac:chgData name="Jacintha Westerink" userId="c1c74fd5-67fa-43d8-8063-0adb3063a5fc" providerId="ADAL" clId="{2E09A7BF-186C-4AE5-A5FD-AA0906CCC69C}" dt="2020-03-01T15:36:21.743" v="751" actId="14100"/>
          <ac:picMkLst>
            <pc:docMk/>
            <pc:sldMk cId="186038487" sldId="279"/>
            <ac:picMk id="14" creationId="{3752A424-FE4D-4000-AF7C-F72A6FBE21B7}"/>
          </ac:picMkLst>
        </pc:picChg>
        <pc:picChg chg="add mod">
          <ac:chgData name="Jacintha Westerink" userId="c1c74fd5-67fa-43d8-8063-0adb3063a5fc" providerId="ADAL" clId="{2E09A7BF-186C-4AE5-A5FD-AA0906CCC69C}" dt="2020-03-01T15:39:05.675" v="782" actId="14100"/>
          <ac:picMkLst>
            <pc:docMk/>
            <pc:sldMk cId="186038487" sldId="279"/>
            <ac:picMk id="1026" creationId="{4D0951FE-1326-41A8-A5FB-749357B6C257}"/>
          </ac:picMkLst>
        </pc:picChg>
      </pc:sldChg>
      <pc:sldChg chg="add del">
        <pc:chgData name="Jacintha Westerink" userId="c1c74fd5-67fa-43d8-8063-0adb3063a5fc" providerId="ADAL" clId="{2E09A7BF-186C-4AE5-A5FD-AA0906CCC69C}" dt="2020-03-01T15:31:52.180" v="537"/>
        <pc:sldMkLst>
          <pc:docMk/>
          <pc:sldMk cId="2043798305" sldId="279"/>
        </pc:sldMkLst>
      </pc:sldChg>
      <pc:sldChg chg="addSp delSp modSp add mod modAnim">
        <pc:chgData name="Jacintha Westerink" userId="c1c74fd5-67fa-43d8-8063-0adb3063a5fc" providerId="ADAL" clId="{2E09A7BF-186C-4AE5-A5FD-AA0906CCC69C}" dt="2020-03-01T16:03:36.706" v="1065"/>
        <pc:sldMkLst>
          <pc:docMk/>
          <pc:sldMk cId="1091413577" sldId="280"/>
        </pc:sldMkLst>
        <pc:spChg chg="mod">
          <ac:chgData name="Jacintha Westerink" userId="c1c74fd5-67fa-43d8-8063-0adb3063a5fc" providerId="ADAL" clId="{2E09A7BF-186C-4AE5-A5FD-AA0906CCC69C}" dt="2020-03-01T15:58:43.498" v="1013" actId="20577"/>
          <ac:spMkLst>
            <pc:docMk/>
            <pc:sldMk cId="1091413577" sldId="280"/>
            <ac:spMk id="3" creationId="{8E36A0CE-5CCA-4FD8-9A97-6F754A2DF7D2}"/>
          </ac:spMkLst>
        </pc:spChg>
        <pc:spChg chg="add mod">
          <ac:chgData name="Jacintha Westerink" userId="c1c74fd5-67fa-43d8-8063-0adb3063a5fc" providerId="ADAL" clId="{2E09A7BF-186C-4AE5-A5FD-AA0906CCC69C}" dt="2020-03-01T15:48:04.434" v="888" actId="1076"/>
          <ac:spMkLst>
            <pc:docMk/>
            <pc:sldMk cId="1091413577" sldId="280"/>
            <ac:spMk id="5" creationId="{0DA16D82-1AD4-4DAB-A094-B5A26CC3460B}"/>
          </ac:spMkLst>
        </pc:spChg>
        <pc:spChg chg="add mod">
          <ac:chgData name="Jacintha Westerink" userId="c1c74fd5-67fa-43d8-8063-0adb3063a5fc" providerId="ADAL" clId="{2E09A7BF-186C-4AE5-A5FD-AA0906CCC69C}" dt="2020-03-01T15:48:06.216" v="889" actId="1076"/>
          <ac:spMkLst>
            <pc:docMk/>
            <pc:sldMk cId="1091413577" sldId="280"/>
            <ac:spMk id="6" creationId="{3AFE15F2-4E0B-4F41-8675-702FA480E6EC}"/>
          </ac:spMkLst>
        </pc:spChg>
        <pc:picChg chg="del mod">
          <ac:chgData name="Jacintha Westerink" userId="c1c74fd5-67fa-43d8-8063-0adb3063a5fc" providerId="ADAL" clId="{2E09A7BF-186C-4AE5-A5FD-AA0906CCC69C}" dt="2020-03-01T15:48:07.849" v="890" actId="478"/>
          <ac:picMkLst>
            <pc:docMk/>
            <pc:sldMk cId="1091413577" sldId="280"/>
            <ac:picMk id="4" creationId="{46C4C7FC-2E8C-4A9B-B15B-D27A93D60C02}"/>
          </ac:picMkLst>
        </pc:picChg>
        <pc:picChg chg="add mod">
          <ac:chgData name="Jacintha Westerink" userId="c1c74fd5-67fa-43d8-8063-0adb3063a5fc" providerId="ADAL" clId="{2E09A7BF-186C-4AE5-A5FD-AA0906CCC69C}" dt="2020-03-01T15:58:20.262" v="994" actId="1076"/>
          <ac:picMkLst>
            <pc:docMk/>
            <pc:sldMk cId="1091413577" sldId="280"/>
            <ac:picMk id="7" creationId="{A497C9EF-ABA8-447D-963C-97AE278BFC62}"/>
          </ac:picMkLst>
        </pc:picChg>
        <pc:picChg chg="add mod">
          <ac:chgData name="Jacintha Westerink" userId="c1c74fd5-67fa-43d8-8063-0adb3063a5fc" providerId="ADAL" clId="{2E09A7BF-186C-4AE5-A5FD-AA0906CCC69C}" dt="2020-03-01T15:51:57.818" v="899" actId="1076"/>
          <ac:picMkLst>
            <pc:docMk/>
            <pc:sldMk cId="1091413577" sldId="280"/>
            <ac:picMk id="8" creationId="{EE40CEB1-032C-4D0D-BB2B-8AA28EA6BB0A}"/>
          </ac:picMkLst>
        </pc:picChg>
        <pc:picChg chg="add mod">
          <ac:chgData name="Jacintha Westerink" userId="c1c74fd5-67fa-43d8-8063-0adb3063a5fc" providerId="ADAL" clId="{2E09A7BF-186C-4AE5-A5FD-AA0906CCC69C}" dt="2020-03-01T15:58:18.767" v="993" actId="1076"/>
          <ac:picMkLst>
            <pc:docMk/>
            <pc:sldMk cId="1091413577" sldId="280"/>
            <ac:picMk id="9" creationId="{7F1C7094-7E36-4DBC-92DE-00024E501967}"/>
          </ac:picMkLst>
        </pc:picChg>
        <pc:picChg chg="add mod">
          <ac:chgData name="Jacintha Westerink" userId="c1c74fd5-67fa-43d8-8063-0adb3063a5fc" providerId="ADAL" clId="{2E09A7BF-186C-4AE5-A5FD-AA0906CCC69C}" dt="2020-03-01T16:03:20.926" v="1059" actId="14100"/>
          <ac:picMkLst>
            <pc:docMk/>
            <pc:sldMk cId="1091413577" sldId="280"/>
            <ac:picMk id="10" creationId="{E81D8D07-5656-44D1-A166-5925FD35450B}"/>
          </ac:picMkLst>
        </pc:picChg>
      </pc:sldChg>
      <pc:sldChg chg="addSp modSp add mod modAnim">
        <pc:chgData name="Jacintha Westerink" userId="c1c74fd5-67fa-43d8-8063-0adb3063a5fc" providerId="ADAL" clId="{2E09A7BF-186C-4AE5-A5FD-AA0906CCC69C}" dt="2020-03-01T16:02:28.882" v="1048" actId="20577"/>
        <pc:sldMkLst>
          <pc:docMk/>
          <pc:sldMk cId="284316868" sldId="281"/>
        </pc:sldMkLst>
        <pc:spChg chg="mod">
          <ac:chgData name="Jacintha Westerink" userId="c1c74fd5-67fa-43d8-8063-0adb3063a5fc" providerId="ADAL" clId="{2E09A7BF-186C-4AE5-A5FD-AA0906CCC69C}" dt="2020-03-01T15:56:36.799" v="976" actId="1076"/>
          <ac:spMkLst>
            <pc:docMk/>
            <pc:sldMk cId="284316868" sldId="281"/>
            <ac:spMk id="2" creationId="{E7CB7D89-C197-4CF5-BF50-940BE96FDC6C}"/>
          </ac:spMkLst>
        </pc:spChg>
        <pc:spChg chg="mod">
          <ac:chgData name="Jacintha Westerink" userId="c1c74fd5-67fa-43d8-8063-0adb3063a5fc" providerId="ADAL" clId="{2E09A7BF-186C-4AE5-A5FD-AA0906CCC69C}" dt="2020-03-01T16:02:28.882" v="1048" actId="20577"/>
          <ac:spMkLst>
            <pc:docMk/>
            <pc:sldMk cId="284316868" sldId="281"/>
            <ac:spMk id="3" creationId="{8E36A0CE-5CCA-4FD8-9A97-6F754A2DF7D2}"/>
          </ac:spMkLst>
        </pc:spChg>
        <pc:picChg chg="mod">
          <ac:chgData name="Jacintha Westerink" userId="c1c74fd5-67fa-43d8-8063-0adb3063a5fc" providerId="ADAL" clId="{2E09A7BF-186C-4AE5-A5FD-AA0906CCC69C}" dt="2020-03-01T15:57:21.951" v="980" actId="1076"/>
          <ac:picMkLst>
            <pc:docMk/>
            <pc:sldMk cId="284316868" sldId="281"/>
            <ac:picMk id="4" creationId="{84215269-FD8E-4C51-8C73-FFB1698BE6E2}"/>
          </ac:picMkLst>
        </pc:picChg>
        <pc:picChg chg="add mod">
          <ac:chgData name="Jacintha Westerink" userId="c1c74fd5-67fa-43d8-8063-0adb3063a5fc" providerId="ADAL" clId="{2E09A7BF-186C-4AE5-A5FD-AA0906CCC69C}" dt="2020-03-01T15:57:25.143" v="981" actId="1076"/>
          <ac:picMkLst>
            <pc:docMk/>
            <pc:sldMk cId="284316868" sldId="281"/>
            <ac:picMk id="5" creationId="{58F833F2-3F77-4C98-B96B-ACB48A9FA3DB}"/>
          </ac:picMkLst>
        </pc:picChg>
        <pc:picChg chg="add mod">
          <ac:chgData name="Jacintha Westerink" userId="c1c74fd5-67fa-43d8-8063-0adb3063a5fc" providerId="ADAL" clId="{2E09A7BF-186C-4AE5-A5FD-AA0906CCC69C}" dt="2020-03-01T16:00:12.295" v="1016" actId="14100"/>
          <ac:picMkLst>
            <pc:docMk/>
            <pc:sldMk cId="284316868" sldId="281"/>
            <ac:picMk id="6" creationId="{BE531C54-BBCB-4881-A690-4FF431AC231C}"/>
          </ac:picMkLst>
        </pc:picChg>
      </pc:sldChg>
      <pc:sldChg chg="addSp delSp modSp add mod setBg">
        <pc:chgData name="Jacintha Westerink" userId="c1c74fd5-67fa-43d8-8063-0adb3063a5fc" providerId="ADAL" clId="{2E09A7BF-186C-4AE5-A5FD-AA0906CCC69C}" dt="2020-03-01T16:11:09.738" v="1281"/>
        <pc:sldMkLst>
          <pc:docMk/>
          <pc:sldMk cId="4192292755" sldId="282"/>
        </pc:sldMkLst>
        <pc:spChg chg="mod">
          <ac:chgData name="Jacintha Westerink" userId="c1c74fd5-67fa-43d8-8063-0adb3063a5fc" providerId="ADAL" clId="{2E09A7BF-186C-4AE5-A5FD-AA0906CCC69C}" dt="2020-03-01T16:07:41.065" v="1116" actId="1076"/>
          <ac:spMkLst>
            <pc:docMk/>
            <pc:sldMk cId="4192292755" sldId="282"/>
            <ac:spMk id="2" creationId="{2FBDD798-79EF-40E6-9A9B-704F0F613741}"/>
          </ac:spMkLst>
        </pc:spChg>
        <pc:spChg chg="del">
          <ac:chgData name="Jacintha Westerink" userId="c1c74fd5-67fa-43d8-8063-0adb3063a5fc" providerId="ADAL" clId="{2E09A7BF-186C-4AE5-A5FD-AA0906CCC69C}" dt="2020-03-01T16:05:47.869" v="1086"/>
          <ac:spMkLst>
            <pc:docMk/>
            <pc:sldMk cId="4192292755" sldId="282"/>
            <ac:spMk id="3" creationId="{91BB777B-5E10-4933-87C9-493398DA5592}"/>
          </ac:spMkLst>
        </pc:spChg>
        <pc:picChg chg="add mod">
          <ac:chgData name="Jacintha Westerink" userId="c1c74fd5-67fa-43d8-8063-0adb3063a5fc" providerId="ADAL" clId="{2E09A7BF-186C-4AE5-A5FD-AA0906CCC69C}" dt="2020-03-01T16:07:35.992" v="1115" actId="14100"/>
          <ac:picMkLst>
            <pc:docMk/>
            <pc:sldMk cId="4192292755" sldId="282"/>
            <ac:picMk id="4" creationId="{443EF218-2F3D-4011-BF1A-61FB9B18A89C}"/>
          </ac:picMkLst>
        </pc:picChg>
      </pc:sldChg>
      <pc:sldChg chg="addSp modSp add mod setBg">
        <pc:chgData name="Jacintha Westerink" userId="c1c74fd5-67fa-43d8-8063-0adb3063a5fc" providerId="ADAL" clId="{2E09A7BF-186C-4AE5-A5FD-AA0906CCC69C}" dt="2020-03-01T16:11:16.946" v="1282"/>
        <pc:sldMkLst>
          <pc:docMk/>
          <pc:sldMk cId="1861268821" sldId="283"/>
        </pc:sldMkLst>
        <pc:picChg chg="add mod">
          <ac:chgData name="Jacintha Westerink" userId="c1c74fd5-67fa-43d8-8063-0adb3063a5fc" providerId="ADAL" clId="{2E09A7BF-186C-4AE5-A5FD-AA0906CCC69C}" dt="2020-03-01T16:07:26.301" v="1112" actId="1076"/>
          <ac:picMkLst>
            <pc:docMk/>
            <pc:sldMk cId="1861268821" sldId="283"/>
            <ac:picMk id="4" creationId="{2DC48817-07B3-436F-B195-761F0285E8C1}"/>
          </ac:picMkLst>
        </pc:picChg>
      </pc:sldChg>
      <pc:sldChg chg="modSp add mod modAnim">
        <pc:chgData name="Jacintha Westerink" userId="c1c74fd5-67fa-43d8-8063-0adb3063a5fc" providerId="ADAL" clId="{2E09A7BF-186C-4AE5-A5FD-AA0906CCC69C}" dt="2020-03-19T08:53:35.287" v="4367"/>
        <pc:sldMkLst>
          <pc:docMk/>
          <pc:sldMk cId="1292642452" sldId="284"/>
        </pc:sldMkLst>
        <pc:spChg chg="mod">
          <ac:chgData name="Jacintha Westerink" userId="c1c74fd5-67fa-43d8-8063-0adb3063a5fc" providerId="ADAL" clId="{2E09A7BF-186C-4AE5-A5FD-AA0906CCC69C}" dt="2020-03-01T16:10:44.486" v="1280" actId="1076"/>
          <ac:spMkLst>
            <pc:docMk/>
            <pc:sldMk cId="1292642452" sldId="284"/>
            <ac:spMk id="2" creationId="{0AF250AB-8EB0-4606-AB1B-127C76DEFAEA}"/>
          </ac:spMkLst>
        </pc:spChg>
        <pc:spChg chg="mod">
          <ac:chgData name="Jacintha Westerink" userId="c1c74fd5-67fa-43d8-8063-0adb3063a5fc" providerId="ADAL" clId="{2E09A7BF-186C-4AE5-A5FD-AA0906CCC69C}" dt="2020-03-01T16:21:53.548" v="1658" actId="20577"/>
          <ac:spMkLst>
            <pc:docMk/>
            <pc:sldMk cId="1292642452" sldId="284"/>
            <ac:spMk id="3" creationId="{9988B4F9-6770-43F2-8DB3-A517003F718B}"/>
          </ac:spMkLst>
        </pc:spChg>
      </pc:sldChg>
      <pc:sldChg chg="modSp add mod modAnim">
        <pc:chgData name="Jacintha Westerink" userId="c1c74fd5-67fa-43d8-8063-0adb3063a5fc" providerId="ADAL" clId="{2E09A7BF-186C-4AE5-A5FD-AA0906CCC69C}" dt="2020-03-01T16:30:52.276" v="2108"/>
        <pc:sldMkLst>
          <pc:docMk/>
          <pc:sldMk cId="2356413409" sldId="285"/>
        </pc:sldMkLst>
        <pc:spChg chg="mod">
          <ac:chgData name="Jacintha Westerink" userId="c1c74fd5-67fa-43d8-8063-0adb3063a5fc" providerId="ADAL" clId="{2E09A7BF-186C-4AE5-A5FD-AA0906CCC69C}" dt="2020-03-01T16:20:52.510" v="1629" actId="1076"/>
          <ac:spMkLst>
            <pc:docMk/>
            <pc:sldMk cId="2356413409" sldId="285"/>
            <ac:spMk id="2" creationId="{0AF250AB-8EB0-4606-AB1B-127C76DEFAEA}"/>
          </ac:spMkLst>
        </pc:spChg>
        <pc:spChg chg="mod">
          <ac:chgData name="Jacintha Westerink" userId="c1c74fd5-67fa-43d8-8063-0adb3063a5fc" providerId="ADAL" clId="{2E09A7BF-186C-4AE5-A5FD-AA0906CCC69C}" dt="2020-03-01T16:29:41.957" v="2085" actId="1076"/>
          <ac:spMkLst>
            <pc:docMk/>
            <pc:sldMk cId="2356413409" sldId="285"/>
            <ac:spMk id="3" creationId="{9988B4F9-6770-43F2-8DB3-A517003F718B}"/>
          </ac:spMkLst>
        </pc:spChg>
      </pc:sldChg>
      <pc:sldChg chg="modSp add mod ord modAnim">
        <pc:chgData name="Jacintha Westerink" userId="c1c74fd5-67fa-43d8-8063-0adb3063a5fc" providerId="ADAL" clId="{2E09A7BF-186C-4AE5-A5FD-AA0906CCC69C}" dt="2020-03-19T08:52:59.765" v="4361"/>
        <pc:sldMkLst>
          <pc:docMk/>
          <pc:sldMk cId="1838222730" sldId="286"/>
        </pc:sldMkLst>
        <pc:spChg chg="mod">
          <ac:chgData name="Jacintha Westerink" userId="c1c74fd5-67fa-43d8-8063-0adb3063a5fc" providerId="ADAL" clId="{2E09A7BF-186C-4AE5-A5FD-AA0906CCC69C}" dt="2020-03-03T09:35:03.790" v="2477" actId="20577"/>
          <ac:spMkLst>
            <pc:docMk/>
            <pc:sldMk cId="1838222730" sldId="286"/>
            <ac:spMk id="3" creationId="{9988B4F9-6770-43F2-8DB3-A517003F718B}"/>
          </ac:spMkLst>
        </pc:spChg>
      </pc:sldChg>
      <pc:sldChg chg="add del">
        <pc:chgData name="Jacintha Westerink" userId="c1c74fd5-67fa-43d8-8063-0adb3063a5fc" providerId="ADAL" clId="{2E09A7BF-186C-4AE5-A5FD-AA0906CCC69C}" dt="2020-03-01T16:21:10.377" v="1651" actId="2696"/>
        <pc:sldMkLst>
          <pc:docMk/>
          <pc:sldMk cId="3219986037" sldId="286"/>
        </pc:sldMkLst>
      </pc:sldChg>
      <pc:sldChg chg="addSp delSp modSp add mod">
        <pc:chgData name="Jacintha Westerink" userId="c1c74fd5-67fa-43d8-8063-0adb3063a5fc" providerId="ADAL" clId="{2E09A7BF-186C-4AE5-A5FD-AA0906CCC69C}" dt="2020-03-19T08:06:57.471" v="3213" actId="1076"/>
        <pc:sldMkLst>
          <pc:docMk/>
          <pc:sldMk cId="2725180829" sldId="287"/>
        </pc:sldMkLst>
        <pc:spChg chg="del mod">
          <ac:chgData name="Jacintha Westerink" userId="c1c74fd5-67fa-43d8-8063-0adb3063a5fc" providerId="ADAL" clId="{2E09A7BF-186C-4AE5-A5FD-AA0906CCC69C}" dt="2020-03-19T08:03:11.180" v="3021" actId="478"/>
          <ac:spMkLst>
            <pc:docMk/>
            <pc:sldMk cId="2725180829" sldId="287"/>
            <ac:spMk id="2" creationId="{761DF256-B1EE-492D-A723-33013F5FA417}"/>
          </ac:spMkLst>
        </pc:spChg>
        <pc:spChg chg="mod">
          <ac:chgData name="Jacintha Westerink" userId="c1c74fd5-67fa-43d8-8063-0adb3063a5fc" providerId="ADAL" clId="{2E09A7BF-186C-4AE5-A5FD-AA0906CCC69C}" dt="2020-03-19T08:06:35.933" v="3207" actId="27636"/>
          <ac:spMkLst>
            <pc:docMk/>
            <pc:sldMk cId="2725180829" sldId="287"/>
            <ac:spMk id="3" creationId="{636B67D9-C6D1-4E51-B3A7-6C6C7AD71BE7}"/>
          </ac:spMkLst>
        </pc:spChg>
        <pc:spChg chg="add mod">
          <ac:chgData name="Jacintha Westerink" userId="c1c74fd5-67fa-43d8-8063-0adb3063a5fc" providerId="ADAL" clId="{2E09A7BF-186C-4AE5-A5FD-AA0906CCC69C}" dt="2020-03-19T08:03:03.764" v="3019" actId="14100"/>
          <ac:spMkLst>
            <pc:docMk/>
            <pc:sldMk cId="2725180829" sldId="287"/>
            <ac:spMk id="4" creationId="{C45C2A43-7238-407D-9560-265C8379927F}"/>
          </ac:spMkLst>
        </pc:spChg>
        <pc:cxnChg chg="add mod">
          <ac:chgData name="Jacintha Westerink" userId="c1c74fd5-67fa-43d8-8063-0adb3063a5fc" providerId="ADAL" clId="{2E09A7BF-186C-4AE5-A5FD-AA0906CCC69C}" dt="2020-03-19T08:06:50.577" v="3211" actId="14100"/>
          <ac:cxnSpMkLst>
            <pc:docMk/>
            <pc:sldMk cId="2725180829" sldId="287"/>
            <ac:cxnSpMk id="6" creationId="{0F0E089C-BF69-4B08-8C32-61EDAE31CAA2}"/>
          </ac:cxnSpMkLst>
        </pc:cxnChg>
        <pc:cxnChg chg="add mod">
          <ac:chgData name="Jacintha Westerink" userId="c1c74fd5-67fa-43d8-8063-0adb3063a5fc" providerId="ADAL" clId="{2E09A7BF-186C-4AE5-A5FD-AA0906CCC69C}" dt="2020-03-19T08:06:47.205" v="3210" actId="14100"/>
          <ac:cxnSpMkLst>
            <pc:docMk/>
            <pc:sldMk cId="2725180829" sldId="287"/>
            <ac:cxnSpMk id="7" creationId="{BF3202B5-1D58-4973-A8C7-5CFF568590EB}"/>
          </ac:cxnSpMkLst>
        </pc:cxnChg>
        <pc:cxnChg chg="add mod">
          <ac:chgData name="Jacintha Westerink" userId="c1c74fd5-67fa-43d8-8063-0adb3063a5fc" providerId="ADAL" clId="{2E09A7BF-186C-4AE5-A5FD-AA0906CCC69C}" dt="2020-03-19T08:05:30.042" v="3178" actId="14100"/>
          <ac:cxnSpMkLst>
            <pc:docMk/>
            <pc:sldMk cId="2725180829" sldId="287"/>
            <ac:cxnSpMk id="8" creationId="{CF59EDD1-CF7F-4770-B5BA-ADBD0079F0F1}"/>
          </ac:cxnSpMkLst>
        </pc:cxnChg>
        <pc:cxnChg chg="add mod">
          <ac:chgData name="Jacintha Westerink" userId="c1c74fd5-67fa-43d8-8063-0adb3063a5fc" providerId="ADAL" clId="{2E09A7BF-186C-4AE5-A5FD-AA0906CCC69C}" dt="2020-03-19T08:05:19.612" v="3175" actId="14100"/>
          <ac:cxnSpMkLst>
            <pc:docMk/>
            <pc:sldMk cId="2725180829" sldId="287"/>
            <ac:cxnSpMk id="9" creationId="{F6BF928C-CCFD-4F68-AAD0-E22A8E8A6BF9}"/>
          </ac:cxnSpMkLst>
        </pc:cxnChg>
        <pc:cxnChg chg="add mod">
          <ac:chgData name="Jacintha Westerink" userId="c1c74fd5-67fa-43d8-8063-0adb3063a5fc" providerId="ADAL" clId="{2E09A7BF-186C-4AE5-A5FD-AA0906CCC69C}" dt="2020-03-19T08:05:12.771" v="3173" actId="14100"/>
          <ac:cxnSpMkLst>
            <pc:docMk/>
            <pc:sldMk cId="2725180829" sldId="287"/>
            <ac:cxnSpMk id="10" creationId="{83DFE0C5-5032-4CAA-AA21-4BB80466D010}"/>
          </ac:cxnSpMkLst>
        </pc:cxnChg>
        <pc:cxnChg chg="add mod">
          <ac:chgData name="Jacintha Westerink" userId="c1c74fd5-67fa-43d8-8063-0adb3063a5fc" providerId="ADAL" clId="{2E09A7BF-186C-4AE5-A5FD-AA0906CCC69C}" dt="2020-03-19T08:06:52.594" v="3212" actId="14100"/>
          <ac:cxnSpMkLst>
            <pc:docMk/>
            <pc:sldMk cId="2725180829" sldId="287"/>
            <ac:cxnSpMk id="11" creationId="{9F95B87F-95C0-4C85-9609-AFA881FC609C}"/>
          </ac:cxnSpMkLst>
        </pc:cxnChg>
        <pc:cxnChg chg="add mod">
          <ac:chgData name="Jacintha Westerink" userId="c1c74fd5-67fa-43d8-8063-0adb3063a5fc" providerId="ADAL" clId="{2E09A7BF-186C-4AE5-A5FD-AA0906CCC69C}" dt="2020-03-19T08:06:57.471" v="3213" actId="1076"/>
          <ac:cxnSpMkLst>
            <pc:docMk/>
            <pc:sldMk cId="2725180829" sldId="287"/>
            <ac:cxnSpMk id="12" creationId="{5207EF81-B20D-480D-821A-136529C94CBC}"/>
          </ac:cxnSpMkLst>
        </pc:cxnChg>
        <pc:cxnChg chg="add mod">
          <ac:chgData name="Jacintha Westerink" userId="c1c74fd5-67fa-43d8-8063-0adb3063a5fc" providerId="ADAL" clId="{2E09A7BF-186C-4AE5-A5FD-AA0906CCC69C}" dt="2020-03-19T08:06:40.600" v="3208" actId="14100"/>
          <ac:cxnSpMkLst>
            <pc:docMk/>
            <pc:sldMk cId="2725180829" sldId="287"/>
            <ac:cxnSpMk id="21" creationId="{4D316DC0-60F2-4C90-97AD-2AF83A0B4E2D}"/>
          </ac:cxnSpMkLst>
        </pc:cxnChg>
        <pc:cxnChg chg="add mod">
          <ac:chgData name="Jacintha Westerink" userId="c1c74fd5-67fa-43d8-8063-0adb3063a5fc" providerId="ADAL" clId="{2E09A7BF-186C-4AE5-A5FD-AA0906CCC69C}" dt="2020-03-19T08:05:50.562" v="3185" actId="14100"/>
          <ac:cxnSpMkLst>
            <pc:docMk/>
            <pc:sldMk cId="2725180829" sldId="287"/>
            <ac:cxnSpMk id="22" creationId="{4E5222C1-5F25-4C1E-9A25-1CBD8D9C63EB}"/>
          </ac:cxnSpMkLst>
        </pc:cxnChg>
      </pc:sldChg>
      <pc:sldChg chg="add del">
        <pc:chgData name="Jacintha Westerink" userId="c1c74fd5-67fa-43d8-8063-0adb3063a5fc" providerId="ADAL" clId="{2E09A7BF-186C-4AE5-A5FD-AA0906CCC69C}" dt="2020-03-19T08:01:22.671" v="2987"/>
        <pc:sldMkLst>
          <pc:docMk/>
          <pc:sldMk cId="3548697095" sldId="287"/>
        </pc:sldMkLst>
      </pc:sldChg>
      <pc:sldChg chg="addSp modSp add mod setBg">
        <pc:chgData name="Jacintha Westerink" userId="c1c74fd5-67fa-43d8-8063-0adb3063a5fc" providerId="ADAL" clId="{2E09A7BF-186C-4AE5-A5FD-AA0906CCC69C}" dt="2020-03-19T08:09:54.646" v="3374" actId="1076"/>
        <pc:sldMkLst>
          <pc:docMk/>
          <pc:sldMk cId="1194256263" sldId="288"/>
        </pc:sldMkLst>
        <pc:spChg chg="mod">
          <ac:chgData name="Jacintha Westerink" userId="c1c74fd5-67fa-43d8-8063-0adb3063a5fc" providerId="ADAL" clId="{2E09A7BF-186C-4AE5-A5FD-AA0906CCC69C}" dt="2020-03-19T08:09:31.455" v="3353" actId="26606"/>
          <ac:spMkLst>
            <pc:docMk/>
            <pc:sldMk cId="1194256263" sldId="288"/>
            <ac:spMk id="2" creationId="{761DF256-B1EE-492D-A723-33013F5FA417}"/>
          </ac:spMkLst>
        </pc:spChg>
        <pc:spChg chg="mod">
          <ac:chgData name="Jacintha Westerink" userId="c1c74fd5-67fa-43d8-8063-0adb3063a5fc" providerId="ADAL" clId="{2E09A7BF-186C-4AE5-A5FD-AA0906CCC69C}" dt="2020-03-19T08:09:45.803" v="3372" actId="20577"/>
          <ac:spMkLst>
            <pc:docMk/>
            <pc:sldMk cId="1194256263" sldId="288"/>
            <ac:spMk id="3" creationId="{636B67D9-C6D1-4E51-B3A7-6C6C7AD71BE7}"/>
          </ac:spMkLst>
        </pc:spChg>
        <pc:picChg chg="add mod">
          <ac:chgData name="Jacintha Westerink" userId="c1c74fd5-67fa-43d8-8063-0adb3063a5fc" providerId="ADAL" clId="{2E09A7BF-186C-4AE5-A5FD-AA0906CCC69C}" dt="2020-03-19T08:09:54.646" v="3374" actId="1076"/>
          <ac:picMkLst>
            <pc:docMk/>
            <pc:sldMk cId="1194256263" sldId="288"/>
            <ac:picMk id="4" creationId="{2CFE0BAA-1CF2-4131-98AF-4062BB852659}"/>
          </ac:picMkLst>
        </pc:picChg>
      </pc:sldChg>
      <pc:sldChg chg="modSp add mod ord modAnim">
        <pc:chgData name="Jacintha Westerink" userId="c1c74fd5-67fa-43d8-8063-0adb3063a5fc" providerId="ADAL" clId="{2E09A7BF-186C-4AE5-A5FD-AA0906CCC69C}" dt="2020-03-19T08:42:43.234" v="4124" actId="20577"/>
        <pc:sldMkLst>
          <pc:docMk/>
          <pc:sldMk cId="561836838" sldId="289"/>
        </pc:sldMkLst>
        <pc:spChg chg="mod">
          <ac:chgData name="Jacintha Westerink" userId="c1c74fd5-67fa-43d8-8063-0adb3063a5fc" providerId="ADAL" clId="{2E09A7BF-186C-4AE5-A5FD-AA0906CCC69C}" dt="2020-03-19T08:40:50.344" v="4105" actId="1076"/>
          <ac:spMkLst>
            <pc:docMk/>
            <pc:sldMk cId="561836838" sldId="289"/>
            <ac:spMk id="2" creationId="{761DF256-B1EE-492D-A723-33013F5FA417}"/>
          </ac:spMkLst>
        </pc:spChg>
        <pc:spChg chg="mod">
          <ac:chgData name="Jacintha Westerink" userId="c1c74fd5-67fa-43d8-8063-0adb3063a5fc" providerId="ADAL" clId="{2E09A7BF-186C-4AE5-A5FD-AA0906CCC69C}" dt="2020-03-19T08:42:43.234" v="4124" actId="20577"/>
          <ac:spMkLst>
            <pc:docMk/>
            <pc:sldMk cId="561836838" sldId="289"/>
            <ac:spMk id="3" creationId="{636B67D9-C6D1-4E51-B3A7-6C6C7AD71BE7}"/>
          </ac:spMkLst>
        </pc:spChg>
      </pc:sldChg>
      <pc:sldChg chg="addSp delSp modSp add mod">
        <pc:chgData name="Jacintha Westerink" userId="c1c74fd5-67fa-43d8-8063-0adb3063a5fc" providerId="ADAL" clId="{2E09A7BF-186C-4AE5-A5FD-AA0906CCC69C}" dt="2020-03-19T08:47:19.223" v="4201" actId="1076"/>
        <pc:sldMkLst>
          <pc:docMk/>
          <pc:sldMk cId="903757469" sldId="290"/>
        </pc:sldMkLst>
        <pc:spChg chg="mod">
          <ac:chgData name="Jacintha Westerink" userId="c1c74fd5-67fa-43d8-8063-0adb3063a5fc" providerId="ADAL" clId="{2E09A7BF-186C-4AE5-A5FD-AA0906CCC69C}" dt="2020-03-19T08:45:48.465" v="4126" actId="1076"/>
          <ac:spMkLst>
            <pc:docMk/>
            <pc:sldMk cId="903757469" sldId="290"/>
            <ac:spMk id="2" creationId="{761DF256-B1EE-492D-A723-33013F5FA417}"/>
          </ac:spMkLst>
        </pc:spChg>
        <pc:spChg chg="del mod">
          <ac:chgData name="Jacintha Westerink" userId="c1c74fd5-67fa-43d8-8063-0adb3063a5fc" providerId="ADAL" clId="{2E09A7BF-186C-4AE5-A5FD-AA0906CCC69C}" dt="2020-03-19T08:45:43.048" v="4125"/>
          <ac:spMkLst>
            <pc:docMk/>
            <pc:sldMk cId="903757469" sldId="290"/>
            <ac:spMk id="3" creationId="{636B67D9-C6D1-4E51-B3A7-6C6C7AD71BE7}"/>
          </ac:spMkLst>
        </pc:spChg>
        <pc:spChg chg="add mod">
          <ac:chgData name="Jacintha Westerink" userId="c1c74fd5-67fa-43d8-8063-0adb3063a5fc" providerId="ADAL" clId="{2E09A7BF-186C-4AE5-A5FD-AA0906CCC69C}" dt="2020-03-19T08:47:19.223" v="4201" actId="1076"/>
          <ac:spMkLst>
            <pc:docMk/>
            <pc:sldMk cId="903757469" sldId="290"/>
            <ac:spMk id="5" creationId="{29004FB1-1C8F-4B39-B56F-AF289EFBBF77}"/>
          </ac:spMkLst>
        </pc:spChg>
        <pc:graphicFrameChg chg="add mod modGraphic">
          <ac:chgData name="Jacintha Westerink" userId="c1c74fd5-67fa-43d8-8063-0adb3063a5fc" providerId="ADAL" clId="{2E09A7BF-186C-4AE5-A5FD-AA0906CCC69C}" dt="2020-03-19T08:47:07.860" v="4197" actId="1076"/>
          <ac:graphicFrameMkLst>
            <pc:docMk/>
            <pc:sldMk cId="903757469" sldId="290"/>
            <ac:graphicFrameMk id="4" creationId="{A2E9DA3E-AB64-4D8F-8372-5A0CF536C509}"/>
          </ac:graphicFrameMkLst>
        </pc:graphicFrameChg>
      </pc:sldChg>
      <pc:sldChg chg="add del">
        <pc:chgData name="Jacintha Westerink" userId="c1c74fd5-67fa-43d8-8063-0adb3063a5fc" providerId="ADAL" clId="{2E09A7BF-186C-4AE5-A5FD-AA0906CCC69C}" dt="2020-03-19T08:28:05.380" v="3761" actId="2696"/>
        <pc:sldMkLst>
          <pc:docMk/>
          <pc:sldMk cId="1971483318" sldId="291"/>
        </pc:sldMkLst>
      </pc:sldChg>
      <pc:sldChg chg="addSp modSp add mod">
        <pc:chgData name="Jacintha Westerink" userId="c1c74fd5-67fa-43d8-8063-0adb3063a5fc" providerId="ADAL" clId="{2E09A7BF-186C-4AE5-A5FD-AA0906CCC69C}" dt="2020-03-19T08:36:12.035" v="4082" actId="14100"/>
        <pc:sldMkLst>
          <pc:docMk/>
          <pc:sldMk cId="2815504094" sldId="291"/>
        </pc:sldMkLst>
        <pc:spChg chg="mod">
          <ac:chgData name="Jacintha Westerink" userId="c1c74fd5-67fa-43d8-8063-0adb3063a5fc" providerId="ADAL" clId="{2E09A7BF-186C-4AE5-A5FD-AA0906CCC69C}" dt="2020-03-19T08:33:19.744" v="4069" actId="6549"/>
          <ac:spMkLst>
            <pc:docMk/>
            <pc:sldMk cId="2815504094" sldId="291"/>
            <ac:spMk id="3" creationId="{A8BEA1EF-414D-4FCB-BA8A-A588DDE92BAC}"/>
          </ac:spMkLst>
        </pc:spChg>
        <pc:picChg chg="add mod">
          <ac:chgData name="Jacintha Westerink" userId="c1c74fd5-67fa-43d8-8063-0adb3063a5fc" providerId="ADAL" clId="{2E09A7BF-186C-4AE5-A5FD-AA0906CCC69C}" dt="2020-03-19T08:36:03.928" v="4080" actId="1076"/>
          <ac:picMkLst>
            <pc:docMk/>
            <pc:sldMk cId="2815504094" sldId="291"/>
            <ac:picMk id="4" creationId="{33A74FA7-32BC-4781-9533-858ADD3123EB}"/>
          </ac:picMkLst>
        </pc:picChg>
        <pc:picChg chg="add mod">
          <ac:chgData name="Jacintha Westerink" userId="c1c74fd5-67fa-43d8-8063-0adb3063a5fc" providerId="ADAL" clId="{2E09A7BF-186C-4AE5-A5FD-AA0906CCC69C}" dt="2020-03-19T08:36:12.035" v="4082" actId="14100"/>
          <ac:picMkLst>
            <pc:docMk/>
            <pc:sldMk cId="2815504094" sldId="291"/>
            <ac:picMk id="5" creationId="{B48D9996-1045-4192-A21E-AD1B53B40049}"/>
          </ac:picMkLst>
        </pc:picChg>
      </pc:sldChg>
      <pc:sldChg chg="addSp modSp add mod modAnim">
        <pc:chgData name="Jacintha Westerink" userId="c1c74fd5-67fa-43d8-8063-0adb3063a5fc" providerId="ADAL" clId="{2E09A7BF-186C-4AE5-A5FD-AA0906CCC69C}" dt="2020-03-19T08:51:07.378" v="4353"/>
        <pc:sldMkLst>
          <pc:docMk/>
          <pc:sldMk cId="2428376844" sldId="292"/>
        </pc:sldMkLst>
        <pc:spChg chg="mod">
          <ac:chgData name="Jacintha Westerink" userId="c1c74fd5-67fa-43d8-8063-0adb3063a5fc" providerId="ADAL" clId="{2E09A7BF-186C-4AE5-A5FD-AA0906CCC69C}" dt="2020-03-19T08:37:08.346" v="4101" actId="20577"/>
          <ac:spMkLst>
            <pc:docMk/>
            <pc:sldMk cId="2428376844" sldId="292"/>
            <ac:spMk id="2" creationId="{985CAA43-D12C-4FB6-BF65-60ACED40082D}"/>
          </ac:spMkLst>
        </pc:spChg>
        <pc:spChg chg="mod">
          <ac:chgData name="Jacintha Westerink" userId="c1c74fd5-67fa-43d8-8063-0adb3063a5fc" providerId="ADAL" clId="{2E09A7BF-186C-4AE5-A5FD-AA0906CCC69C}" dt="2020-03-19T08:50:42.699" v="4349" actId="20577"/>
          <ac:spMkLst>
            <pc:docMk/>
            <pc:sldMk cId="2428376844" sldId="292"/>
            <ac:spMk id="3" creationId="{A8BEA1EF-414D-4FCB-BA8A-A588DDE92BAC}"/>
          </ac:spMkLst>
        </pc:spChg>
        <pc:picChg chg="add mod">
          <ac:chgData name="Jacintha Westerink" userId="c1c74fd5-67fa-43d8-8063-0adb3063a5fc" providerId="ADAL" clId="{2E09A7BF-186C-4AE5-A5FD-AA0906CCC69C}" dt="2020-03-19T08:50:28.912" v="4346" actId="1076"/>
          <ac:picMkLst>
            <pc:docMk/>
            <pc:sldMk cId="2428376844" sldId="292"/>
            <ac:picMk id="4" creationId="{01C67687-4DE1-4FBE-ABCE-3C448782322C}"/>
          </ac:picMkLst>
        </pc:picChg>
        <pc:picChg chg="add mod">
          <ac:chgData name="Jacintha Westerink" userId="c1c74fd5-67fa-43d8-8063-0adb3063a5fc" providerId="ADAL" clId="{2E09A7BF-186C-4AE5-A5FD-AA0906CCC69C}" dt="2020-03-19T08:50:47.639" v="4350" actId="14100"/>
          <ac:picMkLst>
            <pc:docMk/>
            <pc:sldMk cId="2428376844" sldId="292"/>
            <ac:picMk id="5" creationId="{67CC2094-FAC0-419A-AA99-F1AC800D082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5E83E-53DA-4F62-ADBF-DB859D74598F}" type="datetimeFigureOut">
              <a:rPr lang="nl-NL" smtClean="0"/>
              <a:t>19-3-2020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06F96-A252-461E-8686-F53279EEB2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0027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06F96-A252-461E-8686-F53279EEB27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472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250F05-DF03-4AFE-98A6-9BD05665D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698A78F-51AF-4C32-B387-0C541407B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6E0635-95D6-4120-B5F8-2450CDDA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4C52-EBDF-4B7F-ADCE-01F12FB3FB04}" type="datetimeFigureOut">
              <a:rPr lang="nl-NL" smtClean="0"/>
              <a:t>19-3-2020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7176E4-21EC-4D72-91EF-C0C0AC016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4BC537-0AB5-448C-8CCB-99D63615F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3032-1815-4695-B627-F475A40158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562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85C85-76AB-48F9-94CF-D538A987A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B5B6642-3B68-4C06-8ABE-87AE5286C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55F8B7-B99E-419E-A27D-4DDA66BE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4C52-EBDF-4B7F-ADCE-01F12FB3FB04}" type="datetimeFigureOut">
              <a:rPr lang="nl-NL" smtClean="0"/>
              <a:t>19-3-2020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B5DAD1-CE02-4751-8D8F-A2769B2CB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E518E6-84CB-4BCC-961D-306518F41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3032-1815-4695-B627-F475A40158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160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D0D68E6-2284-4529-897D-FC4F8FCF9E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3830D3F-D03A-45B5-9B25-1017767F4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11F522-447F-48A0-907F-6A2DD6C0C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4C52-EBDF-4B7F-ADCE-01F12FB3FB04}" type="datetimeFigureOut">
              <a:rPr lang="nl-NL" smtClean="0"/>
              <a:t>19-3-2020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C02431-AAF7-4C83-9811-44AE29D98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7CF066-EA4A-4E3F-AD47-AA9A39B45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3032-1815-4695-B627-F475A40158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053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D2972D-1793-42E2-AEE4-F17AA1F0C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DDCEBB-6CC4-4612-9F5D-C519A6EBF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ED51F2-7E84-4658-B04F-842D1B54D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4C52-EBDF-4B7F-ADCE-01F12FB3FB04}" type="datetimeFigureOut">
              <a:rPr lang="nl-NL" smtClean="0"/>
              <a:t>19-3-2020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3F5D6F-DDBA-462B-A2BB-413C40EF5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B196F2-AAE2-44AA-89EB-91371CE09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3032-1815-4695-B627-F475A40158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06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C6B3F1-57D8-44A1-BBDF-5729BF9F9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930E3B-C470-4E2D-A85E-C30DFE1E8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FAA4A1-945E-45BE-8A29-41D302C4D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4C52-EBDF-4B7F-ADCE-01F12FB3FB04}" type="datetimeFigureOut">
              <a:rPr lang="nl-NL" smtClean="0"/>
              <a:t>19-3-2020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D446DA-3239-422F-A718-E9B5817F9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CB6219-C856-44C7-AD9B-835CFF333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3032-1815-4695-B627-F475A40158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37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79DC23-D267-491A-95FF-235E85BCF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A60609-FDD0-439F-9F1F-C44822BCBE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21D9ADD-FC24-4190-8C59-A19CB914C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B297B3C-1F77-4485-BE17-3C554B036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4C52-EBDF-4B7F-ADCE-01F12FB3FB04}" type="datetimeFigureOut">
              <a:rPr lang="nl-NL" smtClean="0"/>
              <a:t>19-3-2020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EB961CE-DA25-4085-8D62-CDAFD4AED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1AE0714-A9B5-418B-976A-5EB93370B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3032-1815-4695-B627-F475A40158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7860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4AA606-7F57-47CE-AA61-3A931BA3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4843F50-C9DF-4D0E-9A51-3227D3023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86DC6AE-F3BD-42EF-A858-BD90BE4E5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183B5BA-7454-4CD4-8D2B-7679457CD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405179C-2613-4A65-B77F-D58A3AD44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22813FB-8CB8-448A-9C66-10812A4F6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4C52-EBDF-4B7F-ADCE-01F12FB3FB04}" type="datetimeFigureOut">
              <a:rPr lang="nl-NL" smtClean="0"/>
              <a:t>19-3-2020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E826D65-7206-4821-A97F-47CADA57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B4049EF-408F-471F-A651-AB65AE482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3032-1815-4695-B627-F475A40158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556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7275EC-DCF3-416C-9A9E-50D74879B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C21C9B7-FDD8-40A8-9E17-75F4CAD6C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4C52-EBDF-4B7F-ADCE-01F12FB3FB04}" type="datetimeFigureOut">
              <a:rPr lang="nl-NL" smtClean="0"/>
              <a:t>19-3-2020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311DDF9-01EB-4F82-BCD1-2934DEAF1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4A0CF61-8416-4FEB-884E-453F26C6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3032-1815-4695-B627-F475A40158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828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D8C0B48-504F-4AE1-B276-1E558F40B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4C52-EBDF-4B7F-ADCE-01F12FB3FB04}" type="datetimeFigureOut">
              <a:rPr lang="nl-NL" smtClean="0"/>
              <a:t>19-3-2020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E1423F5-F98B-4D78-9ECD-77C9CA5E2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BFABD2-34B6-4F7B-801D-19234188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3032-1815-4695-B627-F475A40158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61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D7445E-204F-473A-96E0-41F5CC43A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DF6DC2-0054-44C1-9C6C-EE4C99693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85AA85D-6B73-4927-B232-4166A6ED5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DB354C3-35BC-472F-85BA-DC18D7BF2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4C52-EBDF-4B7F-ADCE-01F12FB3FB04}" type="datetimeFigureOut">
              <a:rPr lang="nl-NL" smtClean="0"/>
              <a:t>19-3-2020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5E35BF4-4426-4100-BAAE-DAC782563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B358BE7-FFB1-474D-A977-0711173F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3032-1815-4695-B627-F475A40158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198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6C8A0-15EF-43DF-8694-0110FF2C6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CD249A0-5AEA-44AC-8E37-F5A37BC84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B37B8E9-A6A7-4A72-982A-1E4C29E9A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B06C795-CC32-48BD-A9D5-9001CB6CF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4C52-EBDF-4B7F-ADCE-01F12FB3FB04}" type="datetimeFigureOut">
              <a:rPr lang="nl-NL" smtClean="0"/>
              <a:t>19-3-2020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3B750CE-BDF2-4779-858B-49E6B598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CA8C31C-B051-4F30-9A46-0718AC73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3032-1815-4695-B627-F475A40158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64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35BD712-3E46-4EFB-B95F-869ADB495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35E74AA-922A-4843-85C7-EE10432F2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29E649-0BA0-45AE-B0A0-0670FAEEC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84C52-EBDF-4B7F-ADCE-01F12FB3FB04}" type="datetimeFigureOut">
              <a:rPr lang="nl-NL" smtClean="0"/>
              <a:t>19-3-2020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B74B85-BEEB-41CE-8046-5C30550C05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E3B1D1-CBFE-48A6-A4BA-141983EA2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D3032-1815-4695-B627-F475A40158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593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78C0D7-CA01-4A1D-A379-8078E2AC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Bedrijfsvoering - Marketingmix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3318AD-F82B-4852-A860-DE5C6BB1F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944225" cy="5167312"/>
          </a:xfrm>
        </p:spPr>
        <p:txBody>
          <a:bodyPr>
            <a:normAutofit fontScale="92500" lnSpcReduction="10000"/>
          </a:bodyPr>
          <a:lstStyle/>
          <a:p>
            <a:r>
              <a:rPr lang="nl-NL"/>
              <a:t>Invulling van onderwerpen om een onderneming te laten slagen</a:t>
            </a:r>
          </a:p>
          <a:p>
            <a:pPr marL="0" indent="0">
              <a:buNone/>
            </a:pPr>
            <a:r>
              <a:rPr lang="nl-NL"/>
              <a:t>     	</a:t>
            </a:r>
            <a:r>
              <a:rPr lang="nl-NL">
                <a:sym typeface="Wingdings" panose="05000000000000000000" pitchFamily="2" charset="2"/>
              </a:rPr>
              <a:t> 6 P’s</a:t>
            </a:r>
          </a:p>
          <a:p>
            <a:pPr marL="0" indent="0">
              <a:buNone/>
            </a:pPr>
            <a:endParaRPr lang="nl-NL"/>
          </a:p>
          <a:p>
            <a:r>
              <a:rPr lang="nl-NL"/>
              <a:t>Invulling is afhankelijk van:</a:t>
            </a:r>
          </a:p>
          <a:p>
            <a:pPr marL="0" indent="0">
              <a:buNone/>
            </a:pPr>
            <a:r>
              <a:rPr lang="nl-NL"/>
              <a:t>	- de markt </a:t>
            </a:r>
          </a:p>
          <a:p>
            <a:pPr marL="0" indent="0">
              <a:buNone/>
            </a:pPr>
            <a:r>
              <a:rPr lang="nl-NL"/>
              <a:t>			(</a:t>
            </a:r>
            <a:r>
              <a:rPr lang="nl-NL" i="1"/>
              <a:t>vraag aanbod, behoefte</a:t>
            </a:r>
            <a:r>
              <a:rPr lang="nl-NL"/>
              <a:t>) </a:t>
            </a:r>
          </a:p>
          <a:p>
            <a:pPr marL="0" indent="0">
              <a:buNone/>
            </a:pPr>
            <a:r>
              <a:rPr lang="nl-NL"/>
              <a:t>	- de doelgroep </a:t>
            </a:r>
          </a:p>
          <a:p>
            <a:pPr marL="0" indent="0">
              <a:buNone/>
            </a:pPr>
            <a:r>
              <a:rPr lang="nl-NL"/>
              <a:t>			(</a:t>
            </a:r>
            <a:r>
              <a:rPr lang="nl-NL" i="1"/>
              <a:t>groep personen met dezelfde koopwens, interesse</a:t>
            </a:r>
            <a:r>
              <a:rPr lang="nl-NL"/>
              <a:t>)</a:t>
            </a:r>
          </a:p>
          <a:p>
            <a:pPr marL="0" indent="0">
              <a:buNone/>
            </a:pPr>
            <a:r>
              <a:rPr lang="nl-NL"/>
              <a:t>	- de concurrentie </a:t>
            </a:r>
          </a:p>
          <a:p>
            <a:pPr marL="0" indent="0">
              <a:buNone/>
            </a:pPr>
            <a:r>
              <a:rPr lang="nl-NL"/>
              <a:t>			(</a:t>
            </a:r>
            <a:r>
              <a:rPr lang="nl-NL" i="1"/>
              <a:t>aanwezigheid van bedrijven met dezelfde</a:t>
            </a:r>
          </a:p>
          <a:p>
            <a:pPr marL="0" indent="0">
              <a:buNone/>
            </a:pPr>
            <a:r>
              <a:rPr lang="nl-NL" i="1"/>
              <a:t> 				ondernemingsvorm/producten/doelgroep</a:t>
            </a:r>
            <a:r>
              <a:rPr lang="nl-NL"/>
              <a:t>)</a:t>
            </a:r>
          </a:p>
          <a:p>
            <a:endParaRPr lang="nl-NL"/>
          </a:p>
          <a:p>
            <a:pPr marL="0" indent="0">
              <a:buNone/>
            </a:pPr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363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A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B7D89-C197-4CF5-BF50-940BE96F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157" y="184935"/>
            <a:ext cx="3134360" cy="1325563"/>
          </a:xfrm>
        </p:spPr>
        <p:txBody>
          <a:bodyPr/>
          <a:lstStyle/>
          <a:p>
            <a:r>
              <a:rPr lang="nl-NL" sz="6000" b="1" dirty="0"/>
              <a:t>Product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36A0CE-5CCA-4FD8-9A97-6F754A2DF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880" y="2327195"/>
            <a:ext cx="10612120" cy="3487979"/>
          </a:xfrm>
        </p:spPr>
        <p:txBody>
          <a:bodyPr>
            <a:normAutofit/>
          </a:bodyPr>
          <a:lstStyle/>
          <a:p>
            <a:r>
              <a:rPr lang="nl-NL" dirty="0">
                <a:sym typeface="Wingdings" panose="05000000000000000000" pitchFamily="2" charset="2"/>
              </a:rPr>
              <a:t>Breedte van het assortiment:</a:t>
            </a:r>
          </a:p>
          <a:p>
            <a:pPr marL="0" indent="0">
              <a:buNone/>
            </a:pPr>
            <a:endParaRPr lang="nl-NL" sz="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	</a:t>
            </a: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 breed </a:t>
            </a:r>
          </a:p>
          <a:p>
            <a:pPr marL="0" indent="0">
              <a:buNone/>
            </a:pP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		=  veel verschillende productgroepen</a:t>
            </a:r>
          </a:p>
          <a:p>
            <a:pPr marL="0" indent="0">
              <a:buNone/>
            </a:pPr>
            <a:endParaRPr lang="nl-NL" sz="800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	 smal </a:t>
            </a:r>
          </a:p>
          <a:p>
            <a:pPr marL="0" indent="0">
              <a:buNone/>
            </a:pP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		= weinig verschillende productgroepen </a:t>
            </a:r>
          </a:p>
          <a:p>
            <a:pPr marL="0" indent="0">
              <a:buNone/>
            </a:pPr>
            <a:endParaRPr lang="nl-NL" dirty="0">
              <a:solidFill>
                <a:srgbClr val="7030A0"/>
              </a:solidFill>
            </a:endParaRP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956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A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36A0CE-5CCA-4FD8-9A97-6F754A2DF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997" y="267128"/>
            <a:ext cx="11263644" cy="1316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	</a:t>
            </a: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 breed assortiment </a:t>
            </a:r>
          </a:p>
          <a:p>
            <a:pPr marL="0" indent="0">
              <a:buNone/>
            </a:pP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				=  veel verschillende productgroepen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4A555BC-6A15-4696-9166-CFD5F19FB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929" y="2233210"/>
            <a:ext cx="2330401" cy="119579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355A76E-7D0D-4563-A818-66C14D8E9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720" y="857335"/>
            <a:ext cx="3822988" cy="131652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85E7E6A-872D-4CD1-80BF-4DDDE7DB4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720" y="2207694"/>
            <a:ext cx="1107184" cy="111274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D9EAD32-B751-4740-A9A3-142ECA93DC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5089" y="1313987"/>
            <a:ext cx="3966518" cy="241836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A34D68B-963D-4387-98EB-57D758F70F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0707" y="4262900"/>
            <a:ext cx="3390900" cy="2562225"/>
          </a:xfrm>
          <a:prstGeom prst="rect">
            <a:avLst/>
          </a:prstGeom>
        </p:spPr>
      </p:pic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72E384A7-0F6F-4032-8017-2DE9B744A619}"/>
              </a:ext>
            </a:extLst>
          </p:cNvPr>
          <p:cNvSpPr txBox="1">
            <a:spLocks/>
          </p:cNvSpPr>
          <p:nvPr/>
        </p:nvSpPr>
        <p:spPr>
          <a:xfrm>
            <a:off x="126430" y="4132122"/>
            <a:ext cx="10003889" cy="1411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	 smal assortiment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			= weinig verschillende productgroepen 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3752A424-FE4D-4000-AF7C-F72A6FBE21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9515" y="1313987"/>
            <a:ext cx="3788767" cy="2418362"/>
          </a:xfrm>
          <a:prstGeom prst="rect">
            <a:avLst/>
          </a:prstGeom>
        </p:spPr>
      </p:pic>
      <p:pic>
        <p:nvPicPr>
          <p:cNvPr id="1026" name="Picture 2" descr="Afbeeldingsresultaat voor producten in bloemenwinkel">
            <a:extLst>
              <a:ext uri="{FF2B5EF4-FFF2-40B4-BE49-F238E27FC236}">
                <a16:creationId xmlns:a16="http://schemas.microsoft.com/office/drawing/2014/main" id="{4D0951FE-1326-41A8-A5FB-749357B6C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30" y="5034337"/>
            <a:ext cx="3293868" cy="184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3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A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B7D89-C197-4CF5-BF50-940BE96F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5759" y="189876"/>
            <a:ext cx="3134360" cy="1325563"/>
          </a:xfrm>
        </p:spPr>
        <p:txBody>
          <a:bodyPr/>
          <a:lstStyle/>
          <a:p>
            <a:r>
              <a:rPr lang="nl-NL" sz="6000" b="1" dirty="0"/>
              <a:t>Product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36A0CE-5CCA-4FD8-9A97-6F754A2DF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868" y="2393878"/>
            <a:ext cx="9672263" cy="2948683"/>
          </a:xfrm>
        </p:spPr>
        <p:txBody>
          <a:bodyPr>
            <a:normAutofit lnSpcReduction="10000"/>
          </a:bodyPr>
          <a:lstStyle/>
          <a:p>
            <a:r>
              <a:rPr lang="nl-NL" dirty="0">
                <a:sym typeface="Wingdings" panose="05000000000000000000" pitchFamily="2" charset="2"/>
              </a:rPr>
              <a:t>Diepte van het assortiment:</a:t>
            </a:r>
          </a:p>
          <a:p>
            <a:pPr marL="0" indent="0">
              <a:buNone/>
            </a:pPr>
            <a:endParaRPr lang="nl-NL" sz="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	</a:t>
            </a: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 Diep </a:t>
            </a:r>
          </a:p>
          <a:p>
            <a:pPr marL="0" indent="0">
              <a:buNone/>
            </a:pP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		=  veel keuze binnen een productgroep</a:t>
            </a:r>
          </a:p>
          <a:p>
            <a:pPr marL="0" indent="0">
              <a:buNone/>
            </a:pPr>
            <a:endParaRPr lang="nl-NL" sz="800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	 Ondiep </a:t>
            </a:r>
          </a:p>
          <a:p>
            <a:pPr marL="0" indent="0">
              <a:buNone/>
            </a:pP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		= weinig keuze binnen een productgroep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122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A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B7D89-C197-4CF5-BF50-940BE96F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064" y="-179405"/>
            <a:ext cx="3134360" cy="1325563"/>
          </a:xfrm>
        </p:spPr>
        <p:txBody>
          <a:bodyPr/>
          <a:lstStyle/>
          <a:p>
            <a:r>
              <a:rPr lang="nl-NL" sz="6000" b="1" dirty="0"/>
              <a:t>Product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36A0CE-5CCA-4FD8-9A97-6F754A2DF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798" y="856260"/>
            <a:ext cx="10612120" cy="5912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 Diep assortiment  =  veel keuze binnen een productgroep</a:t>
            </a:r>
          </a:p>
          <a:p>
            <a:pPr marL="0" indent="0">
              <a:buNone/>
            </a:pPr>
            <a:endParaRPr lang="nl-NL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 Ondiep assortiment</a:t>
            </a:r>
          </a:p>
          <a:p>
            <a:pPr marL="0" indent="0">
              <a:buNone/>
            </a:pP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     = weinig keuze binnen een productgroep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0DA16D82-1AD4-4DAB-A094-B5A26CC3460B}"/>
              </a:ext>
            </a:extLst>
          </p:cNvPr>
          <p:cNvSpPr/>
          <p:nvPr/>
        </p:nvSpPr>
        <p:spPr>
          <a:xfrm>
            <a:off x="6504933" y="89159"/>
            <a:ext cx="400692" cy="39742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AFE15F2-4E0B-4F41-8675-702FA480E6EC}"/>
              </a:ext>
            </a:extLst>
          </p:cNvPr>
          <p:cNvSpPr/>
          <p:nvPr/>
        </p:nvSpPr>
        <p:spPr>
          <a:xfrm>
            <a:off x="8709086" y="89159"/>
            <a:ext cx="858909" cy="4078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497C9EF-ABA8-447D-963C-97AE278BF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459" y="1414722"/>
            <a:ext cx="3982948" cy="325877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E40CEB1-032C-4D0D-BB2B-8AA28EA6B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0" y="1414722"/>
            <a:ext cx="4276725" cy="277177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F1C7094-7E36-4DBC-92DE-00024E501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7091" y="1470794"/>
            <a:ext cx="3114675" cy="21526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81D8D07-5656-44D1-A166-5925FD3545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2064" y="3970119"/>
            <a:ext cx="2432607" cy="28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1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A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B7D89-C197-4CF5-BF50-940BE96F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440" y="365125"/>
            <a:ext cx="3134360" cy="1325563"/>
          </a:xfrm>
        </p:spPr>
        <p:txBody>
          <a:bodyPr/>
          <a:lstStyle/>
          <a:p>
            <a:r>
              <a:rPr lang="nl-NL" sz="6000" b="1"/>
              <a:t>Product</a:t>
            </a:r>
            <a:endParaRPr lang="nl-NL" b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36A0CE-5CCA-4FD8-9A97-6F754A2DF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896745"/>
            <a:ext cx="11018520" cy="4351338"/>
          </a:xfrm>
        </p:spPr>
        <p:txBody>
          <a:bodyPr>
            <a:normAutofit/>
          </a:bodyPr>
          <a:lstStyle/>
          <a:p>
            <a:r>
              <a:rPr lang="nl-NL" dirty="0">
                <a:sym typeface="Wingdings" panose="05000000000000000000" pitchFamily="2" charset="2"/>
              </a:rPr>
              <a:t>Lengte van het assortiment:</a:t>
            </a:r>
          </a:p>
          <a:p>
            <a:pPr marL="0" indent="0">
              <a:buNone/>
            </a:pPr>
            <a:endParaRPr lang="nl-NL" sz="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	</a:t>
            </a: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 lang </a:t>
            </a:r>
          </a:p>
          <a:p>
            <a:pPr marL="0" indent="0">
              <a:buNone/>
            </a:pP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		=  </a:t>
            </a:r>
            <a:r>
              <a:rPr lang="nl-NL" u="sng" dirty="0">
                <a:solidFill>
                  <a:srgbClr val="7030A0"/>
                </a:solidFill>
                <a:sym typeface="Wingdings" panose="05000000000000000000" pitchFamily="2" charset="2"/>
              </a:rPr>
              <a:t>veel voorraad </a:t>
            </a: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van producten binnen een productgroep</a:t>
            </a:r>
          </a:p>
          <a:p>
            <a:pPr marL="0" indent="0">
              <a:buNone/>
            </a:pPr>
            <a:endParaRPr lang="nl-NL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	 kort </a:t>
            </a:r>
          </a:p>
          <a:p>
            <a:pPr marL="0" indent="0">
              <a:buNone/>
            </a:pP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		= </a:t>
            </a:r>
            <a:r>
              <a:rPr lang="nl-NL" u="sng" dirty="0">
                <a:solidFill>
                  <a:srgbClr val="7030A0"/>
                </a:solidFill>
                <a:sym typeface="Wingdings" panose="05000000000000000000" pitchFamily="2" charset="2"/>
              </a:rPr>
              <a:t>weinig voorraad </a:t>
            </a: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van producten binnen een productgroep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959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A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B7D89-C197-4CF5-BF50-940BE96F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7640" y="3742"/>
            <a:ext cx="3134360" cy="1325563"/>
          </a:xfrm>
        </p:spPr>
        <p:txBody>
          <a:bodyPr/>
          <a:lstStyle/>
          <a:p>
            <a:r>
              <a:rPr lang="nl-NL" sz="6000" b="1" dirty="0"/>
              <a:t>Product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36A0CE-5CCA-4FD8-9A97-6F754A2DF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904126"/>
            <a:ext cx="11018520" cy="53439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à"/>
            </a:pP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 Lang assortiment    =  veel voorraad</a:t>
            </a:r>
          </a:p>
          <a:p>
            <a:pPr marL="0" indent="0">
              <a:buNone/>
            </a:pPr>
            <a:endParaRPr lang="nl-NL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nl-NL" dirty="0">
                <a:solidFill>
                  <a:srgbClr val="7030A0"/>
                </a:solidFill>
                <a:sym typeface="Wingdings" panose="05000000000000000000" pitchFamily="2" charset="2"/>
              </a:rPr>
              <a:t> Kort assortiment   = weinig voorraad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4215269-FD8E-4C51-8C73-FFB1698B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203" y="2052072"/>
            <a:ext cx="4027797" cy="304806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8F833F2-3F77-4C98-B96B-ACB48A9F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776" y="2052072"/>
            <a:ext cx="5438775" cy="25812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E531C54-BBCB-4881-A690-4FF431AC2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52072"/>
            <a:ext cx="2530262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A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BDD798-79EF-40E6-9A9B-704F0F613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75" y="328344"/>
            <a:ext cx="1720065" cy="450849"/>
          </a:xfrm>
        </p:spPr>
        <p:txBody>
          <a:bodyPr>
            <a:normAutofit/>
          </a:bodyPr>
          <a:lstStyle/>
          <a:p>
            <a:r>
              <a:rPr lang="nl-NL" sz="2400" dirty="0"/>
              <a:t>Opdracht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43EF218-2F3D-4011-BF1A-61FB9B18A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2623" y="184506"/>
            <a:ext cx="10037854" cy="648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92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A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96F32-381F-47B0-9A40-FBCF33EF1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58D269-79E2-404D-A8BA-608A90506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DC48817-07B3-436F-B195-761F0285E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72" y="53222"/>
            <a:ext cx="10805256" cy="67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68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F250AB-8EB0-4606-AB1B-127C76DEF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6166" y="365125"/>
            <a:ext cx="3627634" cy="1325563"/>
          </a:xfrm>
        </p:spPr>
        <p:txBody>
          <a:bodyPr/>
          <a:lstStyle/>
          <a:p>
            <a:r>
              <a:rPr lang="nl-NL" sz="6000" b="1" dirty="0"/>
              <a:t>Presentatie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88B4F9-6770-43F2-8DB3-A517003F7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Doel presenteren:</a:t>
            </a:r>
          </a:p>
          <a:p>
            <a:pPr marL="0" indent="0">
              <a:buNone/>
            </a:pPr>
            <a:r>
              <a:rPr lang="nl-NL" dirty="0"/>
              <a:t>		- producten aantrekkelijk maken voor verkoop</a:t>
            </a:r>
          </a:p>
          <a:p>
            <a:pPr marL="0" indent="0">
              <a:buNone/>
            </a:pPr>
            <a:r>
              <a:rPr lang="nl-NL" dirty="0"/>
              <a:t>		- aandacht van klanten trekken</a:t>
            </a:r>
          </a:p>
          <a:p>
            <a:pPr marL="0" indent="0">
              <a:buNone/>
            </a:pPr>
            <a:r>
              <a:rPr lang="nl-NL" dirty="0"/>
              <a:t>		- passende uitstraling van de winkel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473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F250AB-8EB0-4606-AB1B-127C76DEF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552" y="27647"/>
            <a:ext cx="3822843" cy="1325563"/>
          </a:xfrm>
        </p:spPr>
        <p:txBody>
          <a:bodyPr/>
          <a:lstStyle/>
          <a:p>
            <a:r>
              <a:rPr lang="nl-NL" sz="6000" b="1" dirty="0"/>
              <a:t>Presentatie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88B4F9-6770-43F2-8DB3-A517003F7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05" y="1411877"/>
            <a:ext cx="11353800" cy="4988924"/>
          </a:xfrm>
        </p:spPr>
        <p:txBody>
          <a:bodyPr/>
          <a:lstStyle/>
          <a:p>
            <a:r>
              <a:rPr lang="nl-NL" dirty="0"/>
              <a:t>Wat is een passende presentatie?</a:t>
            </a:r>
          </a:p>
          <a:p>
            <a:pPr marL="0" indent="0">
              <a:buNone/>
            </a:pPr>
            <a:r>
              <a:rPr lang="nl-NL" dirty="0"/>
              <a:t>	- uitstraling van de presentatie past bij type winkel en bij de doelgroep</a:t>
            </a:r>
          </a:p>
          <a:p>
            <a:endParaRPr lang="nl-NL" dirty="0"/>
          </a:p>
          <a:p>
            <a:r>
              <a:rPr lang="nl-NL" dirty="0"/>
              <a:t>Waar hou je rekening mee bij het maken van een presentatie?</a:t>
            </a:r>
          </a:p>
          <a:p>
            <a:pPr marL="0" indent="0">
              <a:buNone/>
            </a:pPr>
            <a:r>
              <a:rPr lang="nl-NL" dirty="0"/>
              <a:t>	- uitstraling (bijv. thema, productsoort, kleur)</a:t>
            </a:r>
          </a:p>
          <a:p>
            <a:pPr marL="0" indent="0">
              <a:buNone/>
            </a:pPr>
            <a:r>
              <a:rPr lang="nl-NL" dirty="0"/>
              <a:t>	- rust / overzicht</a:t>
            </a:r>
          </a:p>
          <a:p>
            <a:pPr marL="0" indent="0">
              <a:buNone/>
            </a:pPr>
            <a:r>
              <a:rPr lang="nl-NL" dirty="0"/>
              <a:t>	- diepte</a:t>
            </a:r>
          </a:p>
          <a:p>
            <a:pPr marL="0" indent="0">
              <a:buNone/>
            </a:pPr>
            <a:r>
              <a:rPr lang="nl-NL" dirty="0"/>
              <a:t>	- prijzen zichtbaar</a:t>
            </a:r>
          </a:p>
          <a:p>
            <a:pPr marL="0" indent="0">
              <a:buNone/>
            </a:pPr>
            <a:r>
              <a:rPr lang="nl-NL" dirty="0"/>
              <a:t>	- begaanbaar / bereikbaarheid</a:t>
            </a:r>
          </a:p>
        </p:txBody>
      </p:sp>
    </p:spTree>
    <p:extLst>
      <p:ext uri="{BB962C8B-B14F-4D97-AF65-F5344CB8AC3E}">
        <p14:creationId xmlns:p14="http://schemas.microsoft.com/office/powerpoint/2010/main" val="129264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A95084-AF13-4FDB-B83C-C42DB01F2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3922" y="263953"/>
            <a:ext cx="5059166" cy="794285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Opdracht marketinginstrumenten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964A2B6-56F4-4E24-B0C5-142F30428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973" y="832956"/>
            <a:ext cx="9399999" cy="610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18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F250AB-8EB0-4606-AB1B-127C76DEF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552" y="139093"/>
            <a:ext cx="3699553" cy="1325563"/>
          </a:xfrm>
        </p:spPr>
        <p:txBody>
          <a:bodyPr/>
          <a:lstStyle/>
          <a:p>
            <a:r>
              <a:rPr lang="nl-NL" sz="6000" b="1" dirty="0"/>
              <a:t>Presentatie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88B4F9-6770-43F2-8DB3-A517003F7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652" y="667429"/>
            <a:ext cx="11079822" cy="6051478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Soorten / type bloemenwinkels:</a:t>
            </a:r>
          </a:p>
          <a:p>
            <a:pPr marL="0" indent="0">
              <a:buNone/>
            </a:pPr>
            <a:r>
              <a:rPr lang="nl-NL" dirty="0"/>
              <a:t>	&gt; landelijke uitstraling</a:t>
            </a:r>
          </a:p>
          <a:p>
            <a:pPr marL="0" indent="0">
              <a:buNone/>
            </a:pPr>
            <a:r>
              <a:rPr lang="nl-NL" dirty="0"/>
              <a:t>	&gt; exclusieve uitstraling (duur) </a:t>
            </a:r>
          </a:p>
          <a:p>
            <a:pPr marL="0" indent="0">
              <a:buNone/>
            </a:pPr>
            <a:r>
              <a:rPr lang="nl-NL" dirty="0"/>
              <a:t>	&gt; goedkope uitstraling</a:t>
            </a:r>
          </a:p>
          <a:p>
            <a:pPr marL="0" indent="0">
              <a:buNone/>
            </a:pPr>
            <a:r>
              <a:rPr lang="nl-NL" dirty="0"/>
              <a:t>	&gt; zakelijke / industriële uitstraling</a:t>
            </a:r>
          </a:p>
          <a:p>
            <a:pPr marL="0" indent="0">
              <a:buNone/>
            </a:pPr>
            <a:r>
              <a:rPr lang="nl-NL" dirty="0"/>
              <a:t>	&gt; kunstzinnige exclusieve uitstraling (aparte producten)</a:t>
            </a:r>
          </a:p>
          <a:p>
            <a:pPr marL="0" indent="0">
              <a:buNone/>
            </a:pPr>
            <a:r>
              <a:rPr lang="nl-NL" dirty="0"/>
              <a:t>	&gt; snelle verkoop</a:t>
            </a:r>
          </a:p>
          <a:p>
            <a:pPr marL="0" indent="0">
              <a:buNone/>
            </a:pPr>
            <a:r>
              <a:rPr lang="nl-NL" dirty="0"/>
              <a:t>	&gt; veel keuze, overdadig</a:t>
            </a:r>
          </a:p>
          <a:p>
            <a:pPr marL="0" indent="0">
              <a:buNone/>
            </a:pPr>
            <a:r>
              <a:rPr lang="nl-NL" dirty="0"/>
              <a:t>	&gt; extra verkoopactiviteiten (pakketdienst, postkantoor)</a:t>
            </a:r>
          </a:p>
          <a:p>
            <a:pPr marL="0" indent="0">
              <a:buNone/>
            </a:pPr>
            <a:r>
              <a:rPr lang="nl-NL" dirty="0"/>
              <a:t>	&gt; </a:t>
            </a:r>
          </a:p>
          <a:p>
            <a:pPr marL="0" indent="0">
              <a:buNone/>
            </a:pPr>
            <a:r>
              <a:rPr lang="nl-NL" dirty="0"/>
              <a:t>	&gt;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Voorbeelden etalages</a:t>
            </a:r>
          </a:p>
        </p:txBody>
      </p:sp>
    </p:spTree>
    <p:extLst>
      <p:ext uri="{BB962C8B-B14F-4D97-AF65-F5344CB8AC3E}">
        <p14:creationId xmlns:p14="http://schemas.microsoft.com/office/powerpoint/2010/main" val="235641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F250AB-8EB0-4606-AB1B-127C76DEF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6166" y="365125"/>
            <a:ext cx="3627634" cy="1325563"/>
          </a:xfrm>
        </p:spPr>
        <p:txBody>
          <a:bodyPr/>
          <a:lstStyle/>
          <a:p>
            <a:r>
              <a:rPr lang="nl-NL" sz="6000" b="1" dirty="0"/>
              <a:t>Presentatie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88B4F9-6770-43F2-8DB3-A517003F7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29465"/>
            <a:ext cx="11090097" cy="6010382"/>
          </a:xfrm>
        </p:spPr>
        <p:txBody>
          <a:bodyPr/>
          <a:lstStyle/>
          <a:p>
            <a:pPr marL="0" indent="0">
              <a:buNone/>
            </a:pPr>
            <a:r>
              <a:rPr lang="nl-NL" u="sng" dirty="0"/>
              <a:t>Diefstalpreventie</a:t>
            </a:r>
            <a:r>
              <a:rPr lang="nl-NL" dirty="0"/>
              <a:t>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	* Betekenis</a:t>
            </a:r>
          </a:p>
          <a:p>
            <a:pPr marL="0" indent="0">
              <a:buNone/>
            </a:pPr>
            <a:r>
              <a:rPr lang="nl-NL" dirty="0"/>
              <a:t>		&gt; voorkomen dat mensen producten onbetaald meenemen</a:t>
            </a:r>
          </a:p>
          <a:p>
            <a:pPr marL="0" indent="0">
              <a:buNone/>
            </a:pPr>
            <a:r>
              <a:rPr lang="nl-NL" dirty="0"/>
              <a:t>	</a:t>
            </a:r>
          </a:p>
          <a:p>
            <a:pPr marL="0" indent="0">
              <a:buNone/>
            </a:pPr>
            <a:r>
              <a:rPr lang="nl-NL" dirty="0"/>
              <a:t>	* Praktische uitvoering</a:t>
            </a:r>
          </a:p>
          <a:p>
            <a:pPr marL="0" indent="0">
              <a:buNone/>
            </a:pPr>
            <a:r>
              <a:rPr lang="nl-NL" dirty="0"/>
              <a:t>		&gt; geen kleine producten bij de deur/buitenpresentatie</a:t>
            </a:r>
          </a:p>
          <a:p>
            <a:pPr marL="0" indent="0">
              <a:buNone/>
            </a:pPr>
            <a:r>
              <a:rPr lang="nl-NL" dirty="0"/>
              <a:t>		&gt; bereikbaarheid</a:t>
            </a:r>
          </a:p>
          <a:p>
            <a:pPr marL="0" indent="0">
              <a:buNone/>
            </a:pPr>
            <a:r>
              <a:rPr lang="nl-NL" dirty="0"/>
              <a:t>		&gt; ophangen camera’s (+ melding)</a:t>
            </a:r>
          </a:p>
          <a:p>
            <a:pPr marL="0" indent="0">
              <a:buNone/>
            </a:pPr>
            <a:r>
              <a:rPr lang="nl-NL" dirty="0"/>
              <a:t>		&gt; zicht vanaf binderij/toonbank op de winkel/producten</a:t>
            </a:r>
          </a:p>
          <a:p>
            <a:pPr marL="0" indent="0">
              <a:buNone/>
            </a:pPr>
            <a:r>
              <a:rPr lang="nl-NL" dirty="0"/>
              <a:t>		&gt; aanwezigheid personeel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822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162B54-CFD0-42CD-AD8C-BDC85D60D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6000" b="1"/>
              <a:t>Personeel</a:t>
            </a:r>
            <a:endParaRPr lang="nl-NL" b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AC9CBC-BE7B-4126-B442-15E0D9111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3496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Waar let een ondernemer op bij het aannemen van personeel?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Kennis en vaardigheden (diploma’s)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Communicatieve vaardigheden (taalgebruik-ABN, volume, enthousiast)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Uitstraling (enthousiast, verzorging)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Leeftijd (ervaring, salaris)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Flexibel 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2DB0BDC-B0B8-41E5-8782-268656FDE945}"/>
              </a:ext>
            </a:extLst>
          </p:cNvPr>
          <p:cNvSpPr/>
          <p:nvPr/>
        </p:nvSpPr>
        <p:spPr>
          <a:xfrm>
            <a:off x="838200" y="5848945"/>
            <a:ext cx="2056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>
                <a:solidFill>
                  <a:prstClr val="black"/>
                </a:solidFill>
              </a:rPr>
              <a:t>Stellingen Personeel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190758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1DF256-B1EE-492D-A723-33013F5FA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6000" b="1"/>
              <a:t>Prijs</a:t>
            </a:r>
            <a:endParaRPr lang="nl-NL" b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6B67D9-C6D1-4E51-B3A7-6C6C7AD71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8265"/>
            <a:ext cx="10647452" cy="3246636"/>
          </a:xfrm>
        </p:spPr>
        <p:txBody>
          <a:bodyPr/>
          <a:lstStyle/>
          <a:p>
            <a:r>
              <a:rPr lang="nl-NL" dirty="0"/>
              <a:t>Brainstormen Prijs:</a:t>
            </a:r>
          </a:p>
          <a:p>
            <a:endParaRPr lang="nl-NL" dirty="0"/>
          </a:p>
          <a:p>
            <a:pPr>
              <a:buFont typeface="Wingdings" panose="05000000000000000000" pitchFamily="2" charset="2"/>
              <a:buChar char="à"/>
            </a:pPr>
            <a:r>
              <a:rPr lang="nl-NL" dirty="0">
                <a:sym typeface="Wingdings" panose="05000000000000000000" pitchFamily="2" charset="2"/>
              </a:rPr>
              <a:t> Maak een brainstormvel over prijs.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>
                <a:sym typeface="Wingdings" panose="05000000000000000000" pitchFamily="2" charset="2"/>
              </a:rPr>
              <a:t> Waar denk je aan als je het woord ‘Prijs’ hoort?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1352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6B67D9-C6D1-4E51-B3A7-6C6C7AD71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618" y="318500"/>
            <a:ext cx="10515600" cy="62980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  Brainstormvel: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…….				…….					…….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……..										…..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………				……….			……….			……..		</a:t>
            </a:r>
          </a:p>
        </p:txBody>
      </p:sp>
      <p:sp>
        <p:nvSpPr>
          <p:cNvPr id="4" name="Wolk 3">
            <a:extLst>
              <a:ext uri="{FF2B5EF4-FFF2-40B4-BE49-F238E27FC236}">
                <a16:creationId xmlns:a16="http://schemas.microsoft.com/office/drawing/2014/main" id="{C45C2A43-7238-407D-9560-265C8379927F}"/>
              </a:ext>
            </a:extLst>
          </p:cNvPr>
          <p:cNvSpPr/>
          <p:nvPr/>
        </p:nvSpPr>
        <p:spPr>
          <a:xfrm>
            <a:off x="3606228" y="2517169"/>
            <a:ext cx="4674743" cy="17979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/>
              <a:t>Prijs</a:t>
            </a: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0F0E089C-BF69-4B08-8C32-61EDAE31CAA2}"/>
              </a:ext>
            </a:extLst>
          </p:cNvPr>
          <p:cNvCxnSpPr>
            <a:cxnSpLocks/>
          </p:cNvCxnSpPr>
          <p:nvPr/>
        </p:nvCxnSpPr>
        <p:spPr>
          <a:xfrm flipV="1">
            <a:off x="7726166" y="1635306"/>
            <a:ext cx="1602769" cy="8818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BF3202B5-1D58-4973-A8C7-5CFF568590EB}"/>
              </a:ext>
            </a:extLst>
          </p:cNvPr>
          <p:cNvCxnSpPr>
            <a:cxnSpLocks/>
          </p:cNvCxnSpPr>
          <p:nvPr/>
        </p:nvCxnSpPr>
        <p:spPr>
          <a:xfrm flipH="1" flipV="1">
            <a:off x="5373385" y="1635307"/>
            <a:ext cx="328772" cy="7893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CF59EDD1-CF7F-4770-B5BA-ADBD0079F0F1}"/>
              </a:ext>
            </a:extLst>
          </p:cNvPr>
          <p:cNvCxnSpPr>
            <a:cxnSpLocks/>
          </p:cNvCxnSpPr>
          <p:nvPr/>
        </p:nvCxnSpPr>
        <p:spPr>
          <a:xfrm flipH="1">
            <a:off x="5017426" y="4282611"/>
            <a:ext cx="267341" cy="10633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F6BF928C-CCFD-4F68-AAD0-E22A8E8A6BF9}"/>
              </a:ext>
            </a:extLst>
          </p:cNvPr>
          <p:cNvCxnSpPr>
            <a:cxnSpLocks/>
          </p:cNvCxnSpPr>
          <p:nvPr/>
        </p:nvCxnSpPr>
        <p:spPr>
          <a:xfrm>
            <a:off x="6644809" y="4219255"/>
            <a:ext cx="937519" cy="11267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83DFE0C5-5032-4CAA-AA21-4BB80466D010}"/>
              </a:ext>
            </a:extLst>
          </p:cNvPr>
          <p:cNvCxnSpPr>
            <a:cxnSpLocks/>
          </p:cNvCxnSpPr>
          <p:nvPr/>
        </p:nvCxnSpPr>
        <p:spPr>
          <a:xfrm>
            <a:off x="7726165" y="4005211"/>
            <a:ext cx="2649020" cy="13407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9F95B87F-95C0-4C85-9609-AFA881FC609C}"/>
              </a:ext>
            </a:extLst>
          </p:cNvPr>
          <p:cNvCxnSpPr>
            <a:cxnSpLocks/>
          </p:cNvCxnSpPr>
          <p:nvPr/>
        </p:nvCxnSpPr>
        <p:spPr>
          <a:xfrm>
            <a:off x="8488166" y="3279171"/>
            <a:ext cx="1602769" cy="1498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5207EF81-B20D-480D-821A-136529C94CBC}"/>
              </a:ext>
            </a:extLst>
          </p:cNvPr>
          <p:cNvCxnSpPr>
            <a:cxnSpLocks/>
          </p:cNvCxnSpPr>
          <p:nvPr/>
        </p:nvCxnSpPr>
        <p:spPr>
          <a:xfrm flipH="1">
            <a:off x="2177265" y="3517187"/>
            <a:ext cx="142896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4D316DC0-60F2-4C90-97AD-2AF83A0B4E2D}"/>
              </a:ext>
            </a:extLst>
          </p:cNvPr>
          <p:cNvCxnSpPr>
            <a:cxnSpLocks/>
          </p:cNvCxnSpPr>
          <p:nvPr/>
        </p:nvCxnSpPr>
        <p:spPr>
          <a:xfrm flipH="1" flipV="1">
            <a:off x="2075380" y="1635306"/>
            <a:ext cx="2253465" cy="10967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4E5222C1-5F25-4C1E-9A25-1CBD8D9C63EB}"/>
              </a:ext>
            </a:extLst>
          </p:cNvPr>
          <p:cNvCxnSpPr>
            <a:cxnSpLocks/>
          </p:cNvCxnSpPr>
          <p:nvPr/>
        </p:nvCxnSpPr>
        <p:spPr>
          <a:xfrm flipH="1">
            <a:off x="2237195" y="4096821"/>
            <a:ext cx="1661846" cy="10967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180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1DF256-B1EE-492D-A723-33013F5FA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6000" b="1"/>
              <a:t>Prijs</a:t>
            </a:r>
            <a:endParaRPr lang="nl-NL" b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6B67D9-C6D1-4E51-B3A7-6C6C7AD71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257800" cy="3917629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Maak zo veel mogelijk foto’s of zoek afbeeldingen van voorbeelden van verschillende manieren waarop producten geprijsd zijn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CFE0BAA-1CF2-4131-98AF-4062BB852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570" y="1027906"/>
            <a:ext cx="5616406" cy="483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56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1DF256-B1EE-492D-A723-33013F5F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525"/>
            <a:ext cx="10515600" cy="1325563"/>
          </a:xfrm>
        </p:spPr>
        <p:txBody>
          <a:bodyPr/>
          <a:lstStyle/>
          <a:p>
            <a:r>
              <a:rPr lang="nl-NL" sz="6000" b="1" dirty="0"/>
              <a:t>Prijs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6B67D9-C6D1-4E51-B3A7-6C6C7AD71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398"/>
            <a:ext cx="10647452" cy="5306602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Er zijn verschillende manieren om tot een prijs te komen. Belangrijk is wat bij de </a:t>
            </a:r>
            <a:r>
              <a:rPr lang="nl-NL" u="sng" dirty="0"/>
              <a:t>doelgroep past </a:t>
            </a:r>
            <a:r>
              <a:rPr lang="nl-NL" dirty="0"/>
              <a:t>en wat je als </a:t>
            </a:r>
            <a:r>
              <a:rPr lang="nl-NL" u="sng" dirty="0"/>
              <a:t>bedrijf uit wil stralen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Voorbeelden van manieren om tot een prijsstelling te komen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>
                <a:sym typeface="Wingdings" panose="05000000000000000000" pitchFamily="2" charset="2"/>
              </a:rPr>
              <a:t>Prijsformule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>
                <a:sym typeface="Wingdings" panose="05000000000000000000" pitchFamily="2" charset="2"/>
              </a:rPr>
              <a:t>Plusformule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>
                <a:sym typeface="Wingdings" panose="05000000000000000000" pitchFamily="2" charset="2"/>
              </a:rPr>
              <a:t>Prijsvoering middensegment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 err="1">
                <a:sym typeface="Wingdings" panose="05000000000000000000" pitchFamily="2" charset="2"/>
              </a:rPr>
              <a:t>Meerstuksprijzen</a:t>
            </a:r>
            <a:endParaRPr lang="nl-NL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nl-NL" dirty="0">
                <a:sym typeface="Wingdings" panose="05000000000000000000" pitchFamily="2" charset="2"/>
              </a:rPr>
              <a:t>Van/voor prijzen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>
                <a:sym typeface="Wingdings" panose="05000000000000000000" pitchFamily="2" charset="2"/>
              </a:rPr>
              <a:t>Toevoegingen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>
                <a:sym typeface="Wingdings" panose="05000000000000000000" pitchFamily="2" charset="2"/>
              </a:rPr>
              <a:t>Gebroken prijzen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>
                <a:sym typeface="Wingdings" panose="05000000000000000000" pitchFamily="2" charset="2"/>
              </a:rPr>
              <a:t>Kartelvorming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183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1DF256-B1EE-492D-A723-33013F5F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nl-NL" sz="6000" b="1" dirty="0"/>
              <a:t>Prijs</a:t>
            </a:r>
            <a:endParaRPr lang="nl-NL" b="1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A2E9DA3E-AB64-4D8F-8372-5A0CF536C5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88159"/>
              </p:ext>
            </p:extLst>
          </p:nvPr>
        </p:nvGraphicFramePr>
        <p:xfrm>
          <a:off x="3392922" y="462338"/>
          <a:ext cx="8422360" cy="6231275"/>
        </p:xfrm>
        <a:graphic>
          <a:graphicData uri="http://schemas.openxmlformats.org/drawingml/2006/table">
            <a:tbl>
              <a:tblPr firstRow="1" firstCol="1" bandRow="1"/>
              <a:tblGrid>
                <a:gridCol w="1221766">
                  <a:extLst>
                    <a:ext uri="{9D8B030D-6E8A-4147-A177-3AD203B41FA5}">
                      <a16:colId xmlns:a16="http://schemas.microsoft.com/office/drawing/2014/main" val="1279755620"/>
                    </a:ext>
                  </a:extLst>
                </a:gridCol>
                <a:gridCol w="2745663">
                  <a:extLst>
                    <a:ext uri="{9D8B030D-6E8A-4147-A177-3AD203B41FA5}">
                      <a16:colId xmlns:a16="http://schemas.microsoft.com/office/drawing/2014/main" val="332304091"/>
                    </a:ext>
                  </a:extLst>
                </a:gridCol>
                <a:gridCol w="4454931">
                  <a:extLst>
                    <a:ext uri="{9D8B030D-6E8A-4147-A177-3AD203B41FA5}">
                      <a16:colId xmlns:a16="http://schemas.microsoft.com/office/drawing/2014/main" val="3980371746"/>
                    </a:ext>
                  </a:extLst>
                </a:gridCol>
              </a:tblGrid>
              <a:tr h="8594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Prijsformule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9" marR="55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Prijs is belangrijker dan de kwaliteit van het product (onderkant van de markt)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9" marR="55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9" marR="55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218497"/>
                  </a:ext>
                </a:extLst>
              </a:tr>
              <a:tr h="8594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Plusformule</a:t>
                      </a:r>
                      <a:endParaRPr lang="nl-NL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9" marR="55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Kwaliteit is belangrijker dan de prijs van het product (bovenkant van de markt)</a:t>
                      </a:r>
                      <a:endParaRPr lang="nl-NL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9" marR="55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9" marR="55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866289"/>
                  </a:ext>
                </a:extLst>
              </a:tr>
              <a:tr h="8594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Middensegment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9" marR="55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Prijs en kwaliteit zijn op elkaar afgestemd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9" marR="55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9" marR="55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650097"/>
                  </a:ext>
                </a:extLst>
              </a:tr>
              <a:tr h="8594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Meerstuksprijzen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9" marR="55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Bijvoorbeeld: 3 stuks voor € 2,50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Niet snel om te rekenen /gevoel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9" marR="55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9" marR="55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274177"/>
                  </a:ext>
                </a:extLst>
              </a:tr>
              <a:tr h="644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Van/voor prijzen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9" marR="55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Bijvoorbeeld: Van € 7,50 nu voor € 6,95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9" marR="55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9" marR="55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450602"/>
                  </a:ext>
                </a:extLst>
              </a:tr>
              <a:tr h="644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Toevoegingen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9" marR="55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Bijvoorbeeld: alleen deze week!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9" marR="55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9" marR="55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233780"/>
                  </a:ext>
                </a:extLst>
              </a:tr>
              <a:tr h="644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Gebroken prijzen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9" marR="55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Bijvoorbeeld: € 49,95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9" marR="55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9" marR="55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300569"/>
                  </a:ext>
                </a:extLst>
              </a:tr>
              <a:tr h="8594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Kartelvorming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9" marR="55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Prijsafspraken (wettelijk verboden)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Bijvoorbeeld: OPEC</a:t>
                      </a:r>
                      <a:endParaRPr lang="nl-NL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9" marR="55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9" marR="551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758843"/>
                  </a:ext>
                </a:extLst>
              </a:tr>
            </a:tbl>
          </a:graphicData>
        </a:graphic>
      </p:graphicFrame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29004FB1-1C8F-4B39-B56F-AF289EFBBF77}"/>
              </a:ext>
            </a:extLst>
          </p:cNvPr>
          <p:cNvSpPr txBox="1">
            <a:spLocks/>
          </p:cNvSpPr>
          <p:nvPr/>
        </p:nvSpPr>
        <p:spPr>
          <a:xfrm>
            <a:off x="202058" y="1798761"/>
            <a:ext cx="3065124" cy="1779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Vul in de laatste kolom voorbeelden van bedrijven</a:t>
            </a:r>
          </a:p>
        </p:txBody>
      </p:sp>
    </p:spTree>
    <p:extLst>
      <p:ext uri="{BB962C8B-B14F-4D97-AF65-F5344CB8AC3E}">
        <p14:creationId xmlns:p14="http://schemas.microsoft.com/office/powerpoint/2010/main" val="903757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>
            <a:alpha val="9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5CAA43-D12C-4FB6-BF65-60ACED400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6000" b="1"/>
              <a:t>Promotie</a:t>
            </a:r>
            <a:endParaRPr lang="nl-NL" b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BEA1EF-414D-4FCB-BA8A-A588DDE92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66807" cy="425667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Alles wat te maken heeft met hoe je als bedrijf naar buiten treedt.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à"/>
            </a:pPr>
            <a:r>
              <a:rPr lang="nl-NL" dirty="0">
                <a:sym typeface="Wingdings" panose="05000000000000000000" pitchFamily="2" charset="2"/>
              </a:rPr>
              <a:t>Logo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>
                <a:sym typeface="Wingdings" panose="05000000000000000000" pitchFamily="2" charset="2"/>
              </a:rPr>
              <a:t>Bedrijfsartikelen (formulieren/kleding/presentatie)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>
                <a:sym typeface="Wingdings" panose="05000000000000000000" pitchFamily="2" charset="2"/>
              </a:rPr>
              <a:t>Lettertype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>
                <a:sym typeface="Wingdings" panose="05000000000000000000" pitchFamily="2" charset="2"/>
              </a:rPr>
              <a:t>Kleur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>
                <a:sym typeface="Wingdings" panose="05000000000000000000" pitchFamily="2" charset="2"/>
              </a:rPr>
              <a:t>Adverteren</a:t>
            </a:r>
          </a:p>
          <a:p>
            <a:pPr>
              <a:buFont typeface="Wingdings" panose="05000000000000000000" pitchFamily="2" charset="2"/>
              <a:buChar char="à"/>
            </a:pPr>
            <a:endParaRPr lang="nl-NL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357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>
            <a:alpha val="9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5CAA43-D12C-4FB6-BF65-60ACED400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6000" b="1"/>
              <a:t>Promotie</a:t>
            </a:r>
            <a:endParaRPr lang="nl-NL" b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BEA1EF-414D-4FCB-BA8A-A588DDE92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10537" cy="3188164"/>
          </a:xfrm>
        </p:spPr>
        <p:txBody>
          <a:bodyPr>
            <a:normAutofit/>
          </a:bodyPr>
          <a:lstStyle/>
          <a:p>
            <a:r>
              <a:rPr lang="nl-NL" dirty="0"/>
              <a:t>Zoek van minimaal 7 bedrijven een afbeelding hoe zij naar buiten treden.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			Bijvoorbeeld: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3A74FA7-32BC-4781-9533-858ADD312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599" y="670961"/>
            <a:ext cx="4690781" cy="318816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48D9996-1045-4192-A21E-AD1B53B40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599" y="4035709"/>
            <a:ext cx="4690781" cy="249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04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AEEF156-DC48-4C27-95EE-F336E4326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146" y="33527"/>
            <a:ext cx="10773707" cy="679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651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>
            <a:alpha val="9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5CAA43-D12C-4FB6-BF65-60ACED400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6000" b="1" dirty="0"/>
              <a:t>Opdracht Promotie / Prijs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BEA1EF-414D-4FCB-BA8A-A588DDE92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751" y="2061930"/>
            <a:ext cx="5171326" cy="3691598"/>
          </a:xfrm>
        </p:spPr>
        <p:txBody>
          <a:bodyPr/>
          <a:lstStyle/>
          <a:p>
            <a:r>
              <a:rPr lang="nl-NL" dirty="0"/>
              <a:t>Zoek minimaal 10 voorbeelden van de manieren van prijzen die heel duidelijk bij een bedrijfsformule passen.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												bijvoorbeeld: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1C67687-4DE1-4FBE-ABCE-3C4487823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169" y="3138088"/>
            <a:ext cx="3578831" cy="364189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7CC2094-FAC0-419A-AA99-F1AC800D0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272" y="3138088"/>
            <a:ext cx="3086154" cy="364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7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2B45F62-1CCF-45A6-A0D3-7965403E0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373" b="6075"/>
          <a:stretch/>
        </p:blipFill>
        <p:spPr>
          <a:xfrm>
            <a:off x="-9525" y="10"/>
            <a:ext cx="12191980" cy="6857990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358C353-9881-4A03-BACD-F33E00EF4532}"/>
              </a:ext>
            </a:extLst>
          </p:cNvPr>
          <p:cNvSpPr txBox="1">
            <a:spLocks/>
          </p:cNvSpPr>
          <p:nvPr/>
        </p:nvSpPr>
        <p:spPr>
          <a:xfrm>
            <a:off x="10096480" y="1421610"/>
            <a:ext cx="2085975" cy="733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4400" b="1"/>
              <a:t>Prijs</a:t>
            </a:r>
          </a:p>
        </p:txBody>
      </p:sp>
      <p:sp>
        <p:nvSpPr>
          <p:cNvPr id="6" name="Tijdelijke aanduiding voor inhoud 4">
            <a:extLst>
              <a:ext uri="{FF2B5EF4-FFF2-40B4-BE49-F238E27FC236}">
                <a16:creationId xmlns:a16="http://schemas.microsoft.com/office/drawing/2014/main" id="{CDB2C601-4B76-433E-8101-96E900CA6D13}"/>
              </a:ext>
            </a:extLst>
          </p:cNvPr>
          <p:cNvSpPr txBox="1">
            <a:spLocks/>
          </p:cNvSpPr>
          <p:nvPr/>
        </p:nvSpPr>
        <p:spPr>
          <a:xfrm>
            <a:off x="428626" y="5043484"/>
            <a:ext cx="2085975" cy="733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4400" b="1"/>
              <a:t>Product</a:t>
            </a:r>
          </a:p>
        </p:txBody>
      </p:sp>
      <p:sp>
        <p:nvSpPr>
          <p:cNvPr id="7" name="Tijdelijke aanduiding voor inhoud 4">
            <a:extLst>
              <a:ext uri="{FF2B5EF4-FFF2-40B4-BE49-F238E27FC236}">
                <a16:creationId xmlns:a16="http://schemas.microsoft.com/office/drawing/2014/main" id="{4EEA3097-CACD-4FC0-90FF-79487B540969}"/>
              </a:ext>
            </a:extLst>
          </p:cNvPr>
          <p:cNvSpPr txBox="1">
            <a:spLocks/>
          </p:cNvSpPr>
          <p:nvPr/>
        </p:nvSpPr>
        <p:spPr>
          <a:xfrm>
            <a:off x="466719" y="1321596"/>
            <a:ext cx="3028948" cy="1100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4400" b="1"/>
              <a:t>Plaats</a:t>
            </a:r>
          </a:p>
        </p:txBody>
      </p:sp>
      <p:sp>
        <p:nvSpPr>
          <p:cNvPr id="8" name="Tijdelijke aanduiding voor inhoud 4">
            <a:extLst>
              <a:ext uri="{FF2B5EF4-FFF2-40B4-BE49-F238E27FC236}">
                <a16:creationId xmlns:a16="http://schemas.microsoft.com/office/drawing/2014/main" id="{7C24C425-21B3-4D53-B0D8-B344CBB35433}"/>
              </a:ext>
            </a:extLst>
          </p:cNvPr>
          <p:cNvSpPr txBox="1">
            <a:spLocks/>
          </p:cNvSpPr>
          <p:nvPr/>
        </p:nvSpPr>
        <p:spPr>
          <a:xfrm>
            <a:off x="5038727" y="5043486"/>
            <a:ext cx="3028948" cy="985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4400" b="1"/>
              <a:t>Personeel</a:t>
            </a:r>
          </a:p>
        </p:txBody>
      </p:sp>
      <p:sp>
        <p:nvSpPr>
          <p:cNvPr id="9" name="Tijdelijke aanduiding voor inhoud 4">
            <a:extLst>
              <a:ext uri="{FF2B5EF4-FFF2-40B4-BE49-F238E27FC236}">
                <a16:creationId xmlns:a16="http://schemas.microsoft.com/office/drawing/2014/main" id="{A31BD6DF-5140-47D0-B6A5-95DCB1F0D777}"/>
              </a:ext>
            </a:extLst>
          </p:cNvPr>
          <p:cNvSpPr txBox="1">
            <a:spLocks/>
          </p:cNvSpPr>
          <p:nvPr/>
        </p:nvSpPr>
        <p:spPr>
          <a:xfrm>
            <a:off x="9610724" y="5043484"/>
            <a:ext cx="2705100" cy="985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4400" b="1"/>
              <a:t>Promotie</a:t>
            </a:r>
          </a:p>
        </p:txBody>
      </p:sp>
      <p:sp>
        <p:nvSpPr>
          <p:cNvPr id="10" name="Tijdelijke aanduiding voor inhoud 4">
            <a:extLst>
              <a:ext uri="{FF2B5EF4-FFF2-40B4-BE49-F238E27FC236}">
                <a16:creationId xmlns:a16="http://schemas.microsoft.com/office/drawing/2014/main" id="{B77FD562-4EF1-40F4-AACD-BD2FE88B16AC}"/>
              </a:ext>
            </a:extLst>
          </p:cNvPr>
          <p:cNvSpPr txBox="1">
            <a:spLocks/>
          </p:cNvSpPr>
          <p:nvPr/>
        </p:nvSpPr>
        <p:spPr>
          <a:xfrm>
            <a:off x="4695815" y="828677"/>
            <a:ext cx="3400425" cy="985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4400" b="1"/>
              <a:t>Presentatie</a:t>
            </a:r>
          </a:p>
        </p:txBody>
      </p:sp>
    </p:spTree>
    <p:extLst>
      <p:ext uri="{BB962C8B-B14F-4D97-AF65-F5344CB8AC3E}">
        <p14:creationId xmlns:p14="http://schemas.microsoft.com/office/powerpoint/2010/main" val="69703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626CB-B66D-46B6-AE00-EE0F3868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0" y="365125"/>
            <a:ext cx="2849880" cy="1325563"/>
          </a:xfrm>
        </p:spPr>
        <p:txBody>
          <a:bodyPr>
            <a:normAutofit/>
          </a:bodyPr>
          <a:lstStyle/>
          <a:p>
            <a:r>
              <a:rPr lang="nl-NL" sz="6600" b="1"/>
              <a:t>Plaats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32CEF0-B2CA-463B-AEEF-5F080C2E3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Vestigingsplaats </a:t>
            </a:r>
          </a:p>
          <a:p>
            <a:pPr marL="0" indent="0">
              <a:buNone/>
            </a:pPr>
            <a:r>
              <a:rPr lang="nl-NL"/>
              <a:t>		(</a:t>
            </a:r>
            <a:r>
              <a:rPr lang="nl-NL" i="1"/>
              <a:t>aantal inwoners, inkomen inwoners</a:t>
            </a:r>
            <a:r>
              <a:rPr lang="nl-NL"/>
              <a:t>)</a:t>
            </a:r>
          </a:p>
          <a:p>
            <a:r>
              <a:rPr lang="nl-NL"/>
              <a:t>Pand </a:t>
            </a:r>
          </a:p>
          <a:p>
            <a:pPr marL="0" indent="0">
              <a:buNone/>
            </a:pPr>
            <a:r>
              <a:rPr lang="nl-NL"/>
              <a:t>		(</a:t>
            </a:r>
            <a:r>
              <a:rPr lang="nl-NL" i="1"/>
              <a:t>aan- afvoer producten, presentatie</a:t>
            </a:r>
            <a:r>
              <a:rPr lang="nl-NL"/>
              <a:t>)</a:t>
            </a:r>
          </a:p>
          <a:p>
            <a:r>
              <a:rPr lang="nl-NL"/>
              <a:t>Parkeermogelijkheid</a:t>
            </a:r>
          </a:p>
          <a:p>
            <a:pPr marL="0" indent="0">
              <a:buNone/>
            </a:pPr>
            <a:r>
              <a:rPr lang="nl-NL"/>
              <a:t>		(</a:t>
            </a:r>
            <a:r>
              <a:rPr lang="nl-NL" i="1"/>
              <a:t>betaald/onbetaald, afstand</a:t>
            </a:r>
            <a:r>
              <a:rPr lang="nl-NL"/>
              <a:t>)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nl-NL" i="1">
                <a:solidFill>
                  <a:schemeClr val="accent5">
                    <a:lumMod val="50000"/>
                  </a:schemeClr>
                </a:solidFill>
              </a:rPr>
              <a:t>uitgewerkt in periode 1 stageverslag IBS-toets 3</a:t>
            </a:r>
            <a:r>
              <a:rPr lang="nl-NL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371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5BD8A1-6B76-4942-92C8-BC2D9F7B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2050" y="365125"/>
            <a:ext cx="2571750" cy="1325563"/>
          </a:xfrm>
        </p:spPr>
        <p:txBody>
          <a:bodyPr/>
          <a:lstStyle/>
          <a:p>
            <a:r>
              <a:rPr lang="nl-NL" sz="6000"/>
              <a:t>Plaats</a:t>
            </a:r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C7E2F7D-CA27-4F9B-86A6-F0E632399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107FEA5-08D6-4A43-844F-639BA8FD7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39808" cy="588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15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A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B7D89-C197-4CF5-BF50-940BE96F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440" y="365125"/>
            <a:ext cx="3134360" cy="1325563"/>
          </a:xfrm>
        </p:spPr>
        <p:txBody>
          <a:bodyPr/>
          <a:lstStyle/>
          <a:p>
            <a:r>
              <a:rPr lang="nl-NL" sz="6000" b="1"/>
              <a:t>Product</a:t>
            </a:r>
            <a:endParaRPr lang="nl-NL" b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36A0CE-5CCA-4FD8-9A97-6F754A2DF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295400"/>
            <a:ext cx="10210814" cy="5487669"/>
          </a:xfrm>
        </p:spPr>
        <p:txBody>
          <a:bodyPr>
            <a:normAutofit lnSpcReduction="10000"/>
          </a:bodyPr>
          <a:lstStyle/>
          <a:p>
            <a:r>
              <a:rPr lang="nl-NL"/>
              <a:t>Welke producten worden er in de winkel verkocht </a:t>
            </a:r>
          </a:p>
          <a:p>
            <a:pPr marL="0" indent="0">
              <a:buNone/>
            </a:pPr>
            <a:r>
              <a:rPr lang="nl-NL"/>
              <a:t>	</a:t>
            </a:r>
            <a:r>
              <a:rPr lang="nl-NL">
                <a:sym typeface="Wingdings" panose="05000000000000000000" pitchFamily="2" charset="2"/>
              </a:rPr>
              <a:t> </a:t>
            </a:r>
            <a:r>
              <a:rPr lang="nl-NL"/>
              <a:t>assortiment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/>
              <a:t>	</a:t>
            </a:r>
            <a:r>
              <a:rPr lang="nl-NL">
                <a:solidFill>
                  <a:srgbClr val="7030A0"/>
                </a:solidFill>
              </a:rPr>
              <a:t>(bijv. </a:t>
            </a:r>
            <a:r>
              <a:rPr lang="nl-NL" i="1">
                <a:solidFill>
                  <a:srgbClr val="7030A0"/>
                </a:solidFill>
              </a:rPr>
              <a:t>bloemen, planten, keramiek, glaswerk, manden, kaarten,</a:t>
            </a:r>
          </a:p>
          <a:p>
            <a:pPr marL="0" indent="0">
              <a:buNone/>
            </a:pPr>
            <a:r>
              <a:rPr lang="nl-NL" i="1">
                <a:solidFill>
                  <a:srgbClr val="7030A0"/>
                </a:solidFill>
              </a:rPr>
              <a:t>							 kaarsen, sierraden enz</a:t>
            </a:r>
            <a:r>
              <a:rPr lang="nl-NL">
                <a:solidFill>
                  <a:srgbClr val="7030A0"/>
                </a:solidFill>
              </a:rPr>
              <a:t>.)</a:t>
            </a:r>
            <a:endParaRPr lang="nl-NL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/>
          </a:p>
          <a:p>
            <a:endParaRPr lang="nl-NL"/>
          </a:p>
          <a:p>
            <a:endParaRPr lang="nl-NL"/>
          </a:p>
          <a:p>
            <a:pPr marL="0" indent="0">
              <a:buNone/>
            </a:pPr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3843F0D-4983-49A0-8D87-4E0534DC9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421" y="1516856"/>
            <a:ext cx="2926687" cy="382428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0AEF506-6238-468C-B80B-29E714554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887" y="2112169"/>
            <a:ext cx="3705225" cy="32289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5AF3657-3032-429C-A402-E4DBF46F9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143" y="2626941"/>
            <a:ext cx="3439782" cy="271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9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A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B7D89-C197-4CF5-BF50-940BE96F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840" y="363695"/>
            <a:ext cx="2981960" cy="1325563"/>
          </a:xfrm>
        </p:spPr>
        <p:txBody>
          <a:bodyPr/>
          <a:lstStyle/>
          <a:p>
            <a:r>
              <a:rPr lang="nl-NL" sz="6000" b="1"/>
              <a:t>Product</a:t>
            </a:r>
            <a:endParaRPr lang="nl-NL" b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36A0CE-5CCA-4FD8-9A97-6F754A2DF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100" y="1300480"/>
            <a:ext cx="10845800" cy="4917123"/>
          </a:xfrm>
        </p:spPr>
        <p:txBody>
          <a:bodyPr>
            <a:normAutofit fontScale="92500" lnSpcReduction="10000"/>
          </a:bodyPr>
          <a:lstStyle/>
          <a:p>
            <a:r>
              <a:rPr lang="nl-NL"/>
              <a:t>Indeling assortiment:</a:t>
            </a:r>
          </a:p>
          <a:p>
            <a:endParaRPr lang="nl-NL"/>
          </a:p>
          <a:p>
            <a:pPr>
              <a:buFont typeface="Wingdings" panose="05000000000000000000" pitchFamily="2" charset="2"/>
              <a:buChar char="Ø"/>
            </a:pPr>
            <a:r>
              <a:rPr lang="nl-NL"/>
              <a:t> Kernassortiment </a:t>
            </a:r>
          </a:p>
          <a:p>
            <a:pPr marL="0" indent="0">
              <a:buNone/>
            </a:pPr>
            <a:r>
              <a:rPr lang="nl-NL"/>
              <a:t>	</a:t>
            </a:r>
            <a:r>
              <a:rPr lang="nl-NL">
                <a:solidFill>
                  <a:srgbClr val="7030A0"/>
                </a:solidFill>
                <a:sym typeface="Wingdings" panose="05000000000000000000" pitchFamily="2" charset="2"/>
              </a:rPr>
              <a:t> wordt het meeste van verkocht (grootste omzet)</a:t>
            </a:r>
          </a:p>
          <a:p>
            <a:pPr marL="0" indent="0">
              <a:buNone/>
            </a:pPr>
            <a:endParaRPr lang="nl-NL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>
                <a:sym typeface="Wingdings" panose="05000000000000000000" pitchFamily="2" charset="2"/>
              </a:rPr>
              <a:t>Randassortiment</a:t>
            </a:r>
          </a:p>
          <a:p>
            <a:pPr marL="0" indent="0">
              <a:buNone/>
            </a:pPr>
            <a:r>
              <a:rPr lang="nl-NL">
                <a:sym typeface="Wingdings" panose="05000000000000000000" pitchFamily="2" charset="2"/>
              </a:rPr>
              <a:t>	</a:t>
            </a:r>
            <a:r>
              <a:rPr lang="nl-NL">
                <a:solidFill>
                  <a:srgbClr val="7030A0"/>
                </a:solidFill>
                <a:sym typeface="Wingdings" panose="05000000000000000000" pitchFamily="2" charset="2"/>
              </a:rPr>
              <a:t> wordt minder van verkocht dan het kernassortiment </a:t>
            </a:r>
          </a:p>
          <a:p>
            <a:pPr marL="0" indent="0">
              <a:buNone/>
            </a:pPr>
            <a:r>
              <a:rPr lang="nl-NL">
                <a:solidFill>
                  <a:srgbClr val="7030A0"/>
                </a:solidFill>
                <a:sym typeface="Wingdings" panose="05000000000000000000" pitchFamily="2" charset="2"/>
              </a:rPr>
              <a:t>								(minder grote omzet)</a:t>
            </a:r>
          </a:p>
          <a:p>
            <a:pPr>
              <a:buFont typeface="Wingdings" panose="05000000000000000000" pitchFamily="2" charset="2"/>
              <a:buChar char="Ø"/>
            </a:pPr>
            <a:endParaRPr lang="nl-NL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err="1">
                <a:sym typeface="Wingdings" panose="05000000000000000000" pitchFamily="2" charset="2"/>
              </a:rPr>
              <a:t>Bijartikelen</a:t>
            </a:r>
            <a:endParaRPr lang="nl-NL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>
                <a:sym typeface="Wingdings" panose="05000000000000000000" pitchFamily="2" charset="2"/>
              </a:rPr>
              <a:t>	</a:t>
            </a:r>
            <a:r>
              <a:rPr lang="nl-NL">
                <a:solidFill>
                  <a:srgbClr val="7030A0"/>
                </a:solidFill>
                <a:sym typeface="Wingdings" panose="05000000000000000000" pitchFamily="2" charset="2"/>
              </a:rPr>
              <a:t> aanvullend op het assortiment (lage omzet)</a:t>
            </a:r>
          </a:p>
          <a:p>
            <a:pPr marL="0" indent="0">
              <a:buNone/>
            </a:pPr>
            <a:endParaRPr lang="nl-NL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/>
          </a:p>
          <a:p>
            <a:endParaRPr lang="nl-NL"/>
          </a:p>
          <a:p>
            <a:endParaRPr lang="nl-NL"/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7395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A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E0BB7B4C-E187-4EA3-A402-2BE940B253CA}"/>
              </a:ext>
            </a:extLst>
          </p:cNvPr>
          <p:cNvSpPr/>
          <p:nvPr/>
        </p:nvSpPr>
        <p:spPr>
          <a:xfrm>
            <a:off x="5378451" y="1386522"/>
            <a:ext cx="741680" cy="732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Kaart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AA43C5A-9DB0-49F1-85D1-283A60B61DE0}"/>
              </a:ext>
            </a:extLst>
          </p:cNvPr>
          <p:cNvSpPr/>
          <p:nvPr/>
        </p:nvSpPr>
        <p:spPr>
          <a:xfrm>
            <a:off x="6492240" y="1370963"/>
            <a:ext cx="741680" cy="732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err="1"/>
              <a:t>Kado</a:t>
            </a:r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A640075-1D90-4906-A0A2-25164C38EBFB}"/>
              </a:ext>
            </a:extLst>
          </p:cNvPr>
          <p:cNvSpPr/>
          <p:nvPr/>
        </p:nvSpPr>
        <p:spPr>
          <a:xfrm>
            <a:off x="7546340" y="1350961"/>
            <a:ext cx="741680" cy="732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err="1"/>
              <a:t>sierr</a:t>
            </a:r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3176B42-26D8-4DBF-8098-3D75F011524D}"/>
              </a:ext>
            </a:extLst>
          </p:cNvPr>
          <p:cNvSpPr/>
          <p:nvPr/>
        </p:nvSpPr>
        <p:spPr>
          <a:xfrm>
            <a:off x="8763000" y="1350962"/>
            <a:ext cx="741680" cy="732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Geur 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63B1D9B-027A-4D19-ADD3-A4BEB35DDDFE}"/>
              </a:ext>
            </a:extLst>
          </p:cNvPr>
          <p:cNvSpPr/>
          <p:nvPr/>
        </p:nvSpPr>
        <p:spPr>
          <a:xfrm>
            <a:off x="9712960" y="1350961"/>
            <a:ext cx="741680" cy="732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107578DD-2105-40DF-BFA5-75EEEFF84BD3}"/>
              </a:ext>
            </a:extLst>
          </p:cNvPr>
          <p:cNvSpPr/>
          <p:nvPr/>
        </p:nvSpPr>
        <p:spPr>
          <a:xfrm>
            <a:off x="10871200" y="1350962"/>
            <a:ext cx="741680" cy="732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76F30C3-FDA5-4810-9C48-656F2EB9BC5F}"/>
              </a:ext>
            </a:extLst>
          </p:cNvPr>
          <p:cNvSpPr/>
          <p:nvPr/>
        </p:nvSpPr>
        <p:spPr>
          <a:xfrm>
            <a:off x="123191" y="1350959"/>
            <a:ext cx="741680" cy="732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err="1"/>
              <a:t>Bl</a:t>
            </a:r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6701FB6-5C11-41AD-84D7-5333BAF18947}"/>
              </a:ext>
            </a:extLst>
          </p:cNvPr>
          <p:cNvSpPr/>
          <p:nvPr/>
        </p:nvSpPr>
        <p:spPr>
          <a:xfrm>
            <a:off x="1073151" y="1350960"/>
            <a:ext cx="741680" cy="732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err="1"/>
              <a:t>Pl</a:t>
            </a:r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05F8AC53-07E7-4F6E-92D7-BAE82EA905ED}"/>
              </a:ext>
            </a:extLst>
          </p:cNvPr>
          <p:cNvSpPr/>
          <p:nvPr/>
        </p:nvSpPr>
        <p:spPr>
          <a:xfrm>
            <a:off x="2052321" y="1370963"/>
            <a:ext cx="741680" cy="732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Pot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DB712090-C4FB-49F1-ACD0-D63C2A7BF109}"/>
              </a:ext>
            </a:extLst>
          </p:cNvPr>
          <p:cNvSpPr/>
          <p:nvPr/>
        </p:nvSpPr>
        <p:spPr>
          <a:xfrm>
            <a:off x="3220721" y="1402080"/>
            <a:ext cx="741680" cy="732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Va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1C96939-DEDF-4B7D-B43F-1EA5444C8027}"/>
              </a:ext>
            </a:extLst>
          </p:cNvPr>
          <p:cNvSpPr/>
          <p:nvPr/>
        </p:nvSpPr>
        <p:spPr>
          <a:xfrm>
            <a:off x="4295141" y="1370963"/>
            <a:ext cx="741680" cy="732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Kaars</a:t>
            </a: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FD3E14F4-2E9A-4F3F-B841-FD41B071B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92" y="2275840"/>
            <a:ext cx="11662408" cy="45008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l-NL" sz="2400"/>
          </a:p>
          <a:p>
            <a:pPr marL="0" indent="0">
              <a:buNone/>
            </a:pPr>
            <a:r>
              <a:rPr lang="nl-NL" sz="2400"/>
              <a:t>	smal (breedte)					breed (breedte)</a:t>
            </a:r>
          </a:p>
          <a:p>
            <a:pPr marL="0" indent="0">
              <a:buNone/>
            </a:pPr>
            <a:r>
              <a:rPr lang="nl-NL" sz="2400"/>
              <a:t>-	-				-					&gt; aantallen 5</a:t>
            </a:r>
          </a:p>
          <a:p>
            <a:pPr marL="0" indent="0">
              <a:buNone/>
            </a:pPr>
            <a:r>
              <a:rPr lang="nl-NL" sz="2400"/>
              <a:t>-	-				-					&gt; 10          kort      </a:t>
            </a:r>
          </a:p>
          <a:p>
            <a:pPr marL="0" indent="0">
              <a:buNone/>
            </a:pPr>
            <a:r>
              <a:rPr lang="nl-NL" sz="2400"/>
              <a:t>-	-				        ondiep				&gt; 15	</a:t>
            </a:r>
          </a:p>
          <a:p>
            <a:pPr marL="0" indent="0">
              <a:buNone/>
            </a:pPr>
            <a:r>
              <a:rPr lang="nl-NL" sz="2400"/>
              <a:t>-	-									&gt; 20</a:t>
            </a:r>
          </a:p>
          <a:p>
            <a:pPr marL="0" indent="0">
              <a:buNone/>
            </a:pPr>
            <a:r>
              <a:rPr lang="nl-NL" sz="2400"/>
              <a:t>-	-									&gt; 25          lang</a:t>
            </a:r>
          </a:p>
          <a:p>
            <a:pPr marL="0" indent="0">
              <a:buNone/>
            </a:pPr>
            <a:r>
              <a:rPr lang="nl-NL" sz="2400"/>
              <a:t>-	-		diep</a:t>
            </a:r>
          </a:p>
          <a:p>
            <a:pPr marL="0" indent="0">
              <a:buNone/>
            </a:pPr>
            <a:r>
              <a:rPr lang="nl-NL" sz="2400"/>
              <a:t>-</a:t>
            </a:r>
          </a:p>
          <a:p>
            <a:pPr marL="0" indent="0">
              <a:buNone/>
            </a:pPr>
            <a:r>
              <a:rPr lang="nl-NL" sz="2400"/>
              <a:t>-</a:t>
            </a:r>
          </a:p>
          <a:p>
            <a:pPr marL="0" indent="0">
              <a:buNone/>
            </a:pPr>
            <a:r>
              <a:rPr lang="nl-NL" sz="2400"/>
              <a:t>-</a:t>
            </a:r>
          </a:p>
        </p:txBody>
      </p:sp>
      <p:sp>
        <p:nvSpPr>
          <p:cNvPr id="18" name="Tijdelijke aanduiding voor inhoud 2">
            <a:extLst>
              <a:ext uri="{FF2B5EF4-FFF2-40B4-BE49-F238E27FC236}">
                <a16:creationId xmlns:a16="http://schemas.microsoft.com/office/drawing/2014/main" id="{2F7333E2-846A-4679-88A3-FABF1D83F6C8}"/>
              </a:ext>
            </a:extLst>
          </p:cNvPr>
          <p:cNvSpPr txBox="1">
            <a:spLocks/>
          </p:cNvSpPr>
          <p:nvPr/>
        </p:nvSpPr>
        <p:spPr>
          <a:xfrm>
            <a:off x="4564381" y="0"/>
            <a:ext cx="4551680" cy="1412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4000">
                <a:solidFill>
                  <a:srgbClr val="7030A0"/>
                </a:solidFill>
              </a:rPr>
              <a:t>Assortiment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4000">
                <a:solidFill>
                  <a:srgbClr val="7030A0"/>
                </a:solidFill>
              </a:rPr>
              <a:t>Productgroepen</a:t>
            </a:r>
            <a:endParaRPr lang="nl-NL"/>
          </a:p>
        </p:txBody>
      </p: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C79B31C8-9CF5-4906-AA7A-67E4F02CD626}"/>
              </a:ext>
            </a:extLst>
          </p:cNvPr>
          <p:cNvCxnSpPr/>
          <p:nvPr/>
        </p:nvCxnSpPr>
        <p:spPr>
          <a:xfrm>
            <a:off x="254000" y="2397760"/>
            <a:ext cx="1125728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D961BC45-5369-4E02-B9D4-956701062237}"/>
              </a:ext>
            </a:extLst>
          </p:cNvPr>
          <p:cNvCxnSpPr>
            <a:cxnSpLocks/>
          </p:cNvCxnSpPr>
          <p:nvPr/>
        </p:nvCxnSpPr>
        <p:spPr>
          <a:xfrm>
            <a:off x="406400" y="2550160"/>
            <a:ext cx="255016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raccolade 23">
            <a:extLst>
              <a:ext uri="{FF2B5EF4-FFF2-40B4-BE49-F238E27FC236}">
                <a16:creationId xmlns:a16="http://schemas.microsoft.com/office/drawing/2014/main" id="{D1898CAF-3BAF-4BFE-85AF-F667334D453B}"/>
              </a:ext>
            </a:extLst>
          </p:cNvPr>
          <p:cNvSpPr/>
          <p:nvPr/>
        </p:nvSpPr>
        <p:spPr>
          <a:xfrm>
            <a:off x="2052321" y="3180080"/>
            <a:ext cx="264159" cy="341374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eraccolade 24">
            <a:extLst>
              <a:ext uri="{FF2B5EF4-FFF2-40B4-BE49-F238E27FC236}">
                <a16:creationId xmlns:a16="http://schemas.microsoft.com/office/drawing/2014/main" id="{A6F885C4-67C9-4E74-9815-079AE6F95657}"/>
              </a:ext>
            </a:extLst>
          </p:cNvPr>
          <p:cNvSpPr/>
          <p:nvPr/>
        </p:nvSpPr>
        <p:spPr>
          <a:xfrm>
            <a:off x="5036821" y="3098492"/>
            <a:ext cx="132079" cy="103662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7282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EA5EE79F43864A90BE0CFA6E3ECA81" ma:contentTypeVersion="11" ma:contentTypeDescription="Een nieuw document maken." ma:contentTypeScope="" ma:versionID="28600a708908554c2a858bae75230817">
  <xsd:schema xmlns:xsd="http://www.w3.org/2001/XMLSchema" xmlns:xs="http://www.w3.org/2001/XMLSchema" xmlns:p="http://schemas.microsoft.com/office/2006/metadata/properties" xmlns:ns3="58d65de2-08cf-4d08-b0ec-b5bd27343083" xmlns:ns4="d3693f36-3fda-414f-b672-ef748a2c0837" targetNamespace="http://schemas.microsoft.com/office/2006/metadata/properties" ma:root="true" ma:fieldsID="4b55344493d2d49b91d0ba3cef6c4c5e" ns3:_="" ns4:_="">
    <xsd:import namespace="58d65de2-08cf-4d08-b0ec-b5bd27343083"/>
    <xsd:import namespace="d3693f36-3fda-414f-b672-ef748a2c08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65de2-08cf-4d08-b0ec-b5bd273430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93f36-3fda-414f-b672-ef748a2c083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CF84B0-A24A-41B5-BFE8-F34ED61E3C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AEB26A-6FFE-443C-874A-7944C4B45D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d65de2-08cf-4d08-b0ec-b5bd27343083"/>
    <ds:schemaRef ds:uri="d3693f36-3fda-414f-b672-ef748a2c08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DDF58C-61D5-4D2A-ABA4-B964DFDFB34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1071</Words>
  <Application>Microsoft Office PowerPoint</Application>
  <PresentationFormat>Breedbeeld</PresentationFormat>
  <Paragraphs>293</Paragraphs>
  <Slides>30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Kantoorthema</vt:lpstr>
      <vt:lpstr>Bedrijfsvoering - Marketingmix</vt:lpstr>
      <vt:lpstr>PowerPoint-presentatie</vt:lpstr>
      <vt:lpstr>PowerPoint-presentatie</vt:lpstr>
      <vt:lpstr>PowerPoint-presentatie</vt:lpstr>
      <vt:lpstr>Plaats</vt:lpstr>
      <vt:lpstr>Plaats</vt:lpstr>
      <vt:lpstr>Product</vt:lpstr>
      <vt:lpstr>Product</vt:lpstr>
      <vt:lpstr>PowerPoint-presentatie</vt:lpstr>
      <vt:lpstr>Product</vt:lpstr>
      <vt:lpstr>PowerPoint-presentatie</vt:lpstr>
      <vt:lpstr>Product</vt:lpstr>
      <vt:lpstr>Product</vt:lpstr>
      <vt:lpstr>Product</vt:lpstr>
      <vt:lpstr>Product</vt:lpstr>
      <vt:lpstr>Opdracht</vt:lpstr>
      <vt:lpstr>PowerPoint-presentatie</vt:lpstr>
      <vt:lpstr>Presentatie </vt:lpstr>
      <vt:lpstr>Presentatie </vt:lpstr>
      <vt:lpstr>Presentatie </vt:lpstr>
      <vt:lpstr>Presentatie </vt:lpstr>
      <vt:lpstr>Personeel</vt:lpstr>
      <vt:lpstr>Prijs</vt:lpstr>
      <vt:lpstr>PowerPoint-presentatie</vt:lpstr>
      <vt:lpstr>Prijs</vt:lpstr>
      <vt:lpstr>Prijs</vt:lpstr>
      <vt:lpstr>Prijs</vt:lpstr>
      <vt:lpstr>Promotie</vt:lpstr>
      <vt:lpstr>Promotie</vt:lpstr>
      <vt:lpstr>Opdracht Promotie / Prijs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Jacintha Westerink</dc:creator>
  <cp:lastModifiedBy>Jacintha Westerink</cp:lastModifiedBy>
  <cp:revision>1</cp:revision>
  <dcterms:created xsi:type="dcterms:W3CDTF">2020-02-16T14:17:27Z</dcterms:created>
  <dcterms:modified xsi:type="dcterms:W3CDTF">2020-03-19T08:54:18Z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0x010100E5EA5EE79F43864A90BE0CFA6E3ECA81</vt:lpwstr>
  </property>
</Properties>
</file>